
<file path=[Content_Types].xml><?xml version="1.0" encoding="utf-8"?>
<Types xmlns="http://schemas.openxmlformats.org/package/2006/content-types">
  <Default Extension="png" ContentType="image/png"/>
  <Default Extension="bin" ContentType="application/vnd.openxmlformats-officedocument.oleObject"/>
  <Default Extension="mp3" ContentType="audio/mpeg"/>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50" r:id="rId2"/>
    <p:sldId id="451" r:id="rId3"/>
    <p:sldId id="453" r:id="rId4"/>
    <p:sldId id="454" r:id="rId5"/>
    <p:sldId id="455" r:id="rId6"/>
    <p:sldId id="456" r:id="rId7"/>
    <p:sldId id="457" r:id="rId8"/>
    <p:sldId id="459" r:id="rId9"/>
    <p:sldId id="460" r:id="rId10"/>
    <p:sldId id="461" r:id="rId11"/>
    <p:sldId id="463" r:id="rId12"/>
    <p:sldId id="462" r:id="rId13"/>
    <p:sldId id="458" r:id="rId14"/>
    <p:sldId id="464" r:id="rId15"/>
    <p:sldId id="466" r:id="rId16"/>
    <p:sldId id="467" r:id="rId17"/>
    <p:sldId id="469" r:id="rId18"/>
    <p:sldId id="468" r:id="rId19"/>
    <p:sldId id="475" r:id="rId20"/>
    <p:sldId id="470" r:id="rId21"/>
    <p:sldId id="471" r:id="rId22"/>
    <p:sldId id="472" r:id="rId23"/>
    <p:sldId id="473" r:id="rId24"/>
    <p:sldId id="465" r:id="rId25"/>
    <p:sldId id="474" r:id="rId26"/>
    <p:sldId id="476" r:id="rId27"/>
    <p:sldId id="256" r:id="rId28"/>
    <p:sldId id="477" r:id="rId29"/>
    <p:sldId id="478" r:id="rId30"/>
    <p:sldId id="479" r:id="rId31"/>
    <p:sldId id="480" r:id="rId32"/>
    <p:sldId id="481" r:id="rId33"/>
    <p:sldId id="484" r:id="rId34"/>
    <p:sldId id="486" r:id="rId35"/>
    <p:sldId id="485" r:id="rId36"/>
    <p:sldId id="482" r:id="rId37"/>
    <p:sldId id="48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BF"/>
    <a:srgbClr val="FFFFFF"/>
    <a:srgbClr val="4472C4"/>
    <a:srgbClr val="FF0000"/>
    <a:srgbClr val="C00000"/>
    <a:srgbClr val="70AD47"/>
    <a:srgbClr val="000000"/>
    <a:srgbClr val="FFC000"/>
    <a:srgbClr val="E7E6E6"/>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58" autoAdjust="0"/>
    <p:restoredTop sz="94660"/>
  </p:normalViewPr>
  <p:slideViewPr>
    <p:cSldViewPr snapToGrid="0">
      <p:cViewPr varScale="1">
        <p:scale>
          <a:sx n="92" d="100"/>
          <a:sy n="92" d="100"/>
        </p:scale>
        <p:origin x="6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6.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26D-1E42-4EDC-AAAF-69BF8AC2B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57913-2EB3-4BAF-9F55-07CF6D74F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1C976-E72B-42AB-A292-8318CCC8B322}"/>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DCD72563-C750-4522-B939-33C4D8799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F4FF-FE63-4780-94BF-062B576380F5}"/>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360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982-63F7-4DE2-BE2A-F105BAAD2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44FF-6AF4-4949-82CE-A660038CF2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E6A-6447-4995-B473-87A09E9C485D}"/>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F8C5056E-56D7-4CDF-AB70-8C62F9FC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A7E0-BB5B-4A7F-ADC6-413515DFB6F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15246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AC5C4-1C61-4805-AFFB-BE113A0D1C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A4157-879C-43DD-88C6-403C1D859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5DEF2-D943-410E-92A9-5DA2DF806CB9}"/>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CE20E607-1704-4A19-AA1F-0191D8E8C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83840-8E66-458F-8EAE-9CA18A177B20}"/>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411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52C-045F-40DA-AF76-1C8A1642C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05396-6E32-4352-A09D-23B64E7B5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BEBA-93D2-4B4B-93BB-EF83B5C28C29}"/>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D09CBAE5-AE84-4D59-B4F2-F7C50FC45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2ECC-4CCA-4A47-95A7-7817C60F4E5F}"/>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365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B6B0-075F-4F9F-92B3-E15FD876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38269-3410-4A8A-A7FA-14117249F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F709B7-9086-4ED4-AAB5-ED4D5EE08189}"/>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F2B2EDC3-E6A3-41AB-B5D6-5373C9459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FC01-F8AA-4BF0-B784-563D729EEE2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62454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AFC3-9C72-4026-8562-D53C5C055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9B584-E002-4056-B423-4E6DAB5948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5BE9D-8490-43B6-A687-FB084EF26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A42FE-E12C-4695-AD10-3A459F6EFF15}"/>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6" name="Footer Placeholder 5">
            <a:extLst>
              <a:ext uri="{FF2B5EF4-FFF2-40B4-BE49-F238E27FC236}">
                <a16:creationId xmlns:a16="http://schemas.microsoft.com/office/drawing/2014/main" id="{E42BD410-774E-43CA-B262-AAC3AE6C5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67926-2C07-4BE3-ABD9-557D69B338D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79318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6A4A-50E5-4C84-93DF-E5E3BBC4EA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292BA-CEF0-41EB-B037-C56608B3F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74BA9-B7CA-47E6-8E00-B899A022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7448-1907-4556-BB6C-FEA9EA628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6DF82-5628-4DB7-B49C-5805282478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0B679-2DD6-4BBD-A726-7F50AE89FA1D}"/>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8" name="Footer Placeholder 7">
            <a:extLst>
              <a:ext uri="{FF2B5EF4-FFF2-40B4-BE49-F238E27FC236}">
                <a16:creationId xmlns:a16="http://schemas.microsoft.com/office/drawing/2014/main" id="{2C492192-A6B9-49F2-B8A3-067533C57D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E0C66-3452-45C3-ABA9-D7B8D6AF3876}"/>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75663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A4-7B3E-4515-AF4D-60300B8E9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A5E3A-B846-4683-8F68-E4580DFF768E}"/>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4" name="Footer Placeholder 3">
            <a:extLst>
              <a:ext uri="{FF2B5EF4-FFF2-40B4-BE49-F238E27FC236}">
                <a16:creationId xmlns:a16="http://schemas.microsoft.com/office/drawing/2014/main" id="{4046A06A-C3E3-43EE-A051-E9237EE90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F37A-8224-4F47-83F9-F5797CBB46B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80130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00AAE-889F-46F0-8D4F-042A99DC13D6}"/>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3" name="Footer Placeholder 2">
            <a:extLst>
              <a:ext uri="{FF2B5EF4-FFF2-40B4-BE49-F238E27FC236}">
                <a16:creationId xmlns:a16="http://schemas.microsoft.com/office/drawing/2014/main" id="{9E321F99-11AE-423A-923B-EC050FA20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ECAC09-A411-4818-9765-BBACF72053C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42965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28D1-EF55-414A-A403-0E95E0E1D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CBB02E-6662-4173-A2E2-02E34002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2CABB-C921-4DA9-9219-5F45C754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39378-10A2-47D0-B832-A73BA45105DE}"/>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6" name="Footer Placeholder 5">
            <a:extLst>
              <a:ext uri="{FF2B5EF4-FFF2-40B4-BE49-F238E27FC236}">
                <a16:creationId xmlns:a16="http://schemas.microsoft.com/office/drawing/2014/main" id="{C302A1C2-1086-4A38-A7C0-AD9EBB689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F44-DACF-44D7-A84D-B035FDF537BE}"/>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30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B8F-9BF9-4379-AEB3-89E642C97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1159E-2F50-4A0F-8BF7-CE26D580F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F9D6C-A83D-4533-9831-608762B8F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1A46D-3F09-42FE-9A7F-587634AEEDB8}"/>
              </a:ext>
            </a:extLst>
          </p:cNvPr>
          <p:cNvSpPr>
            <a:spLocks noGrp="1"/>
          </p:cNvSpPr>
          <p:nvPr>
            <p:ph type="dt" sz="half" idx="10"/>
          </p:nvPr>
        </p:nvSpPr>
        <p:spPr/>
        <p:txBody>
          <a:bodyPr/>
          <a:lstStyle/>
          <a:p>
            <a:fld id="{ABB542FA-ACF8-44DD-BF99-719C56F3FEF8}" type="datetimeFigureOut">
              <a:rPr lang="en-US" smtClean="0"/>
              <a:t>9/27/2023</a:t>
            </a:fld>
            <a:endParaRPr lang="en-US"/>
          </a:p>
        </p:txBody>
      </p:sp>
      <p:sp>
        <p:nvSpPr>
          <p:cNvPr id="6" name="Footer Placeholder 5">
            <a:extLst>
              <a:ext uri="{FF2B5EF4-FFF2-40B4-BE49-F238E27FC236}">
                <a16:creationId xmlns:a16="http://schemas.microsoft.com/office/drawing/2014/main" id="{B631EEFE-ED37-492E-9B58-D6425892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9960-860D-4557-A95E-185A52C08F5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72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C9EC-4E60-406D-826E-68B17F14E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10DD6-D50C-4D4C-9D17-C7DE90A3F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8DE1-2BFD-4E35-A11D-A28E35A41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542FA-ACF8-44DD-BF99-719C56F3FEF8}" type="datetimeFigureOut">
              <a:rPr lang="en-US" smtClean="0"/>
              <a:t>9/27/2023</a:t>
            </a:fld>
            <a:endParaRPr lang="en-US"/>
          </a:p>
        </p:txBody>
      </p:sp>
      <p:sp>
        <p:nvSpPr>
          <p:cNvPr id="5" name="Footer Placeholder 4">
            <a:extLst>
              <a:ext uri="{FF2B5EF4-FFF2-40B4-BE49-F238E27FC236}">
                <a16:creationId xmlns:a16="http://schemas.microsoft.com/office/drawing/2014/main" id="{470DD614-42FA-44AA-9A80-F7921BCD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DAC7C-AD3F-423A-AA5F-17AD28B02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649B-2CD8-4AD7-997D-BD9171FA275E}" type="slidenum">
              <a:rPr lang="en-US" smtClean="0"/>
              <a:t>‹#›</a:t>
            </a:fld>
            <a:endParaRPr lang="en-US"/>
          </a:p>
        </p:txBody>
      </p:sp>
    </p:spTree>
    <p:extLst>
      <p:ext uri="{BB962C8B-B14F-4D97-AF65-F5344CB8AC3E}">
        <p14:creationId xmlns:p14="http://schemas.microsoft.com/office/powerpoint/2010/main" val="3548870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1.jpg"/><Relationship Id="rId18" Type="http://schemas.openxmlformats.org/officeDocument/2006/relationships/image" Target="../media/image16.jpg"/><Relationship Id="rId3" Type="http://schemas.openxmlformats.org/officeDocument/2006/relationships/image" Target="../media/image2.jpg"/><Relationship Id="rId21" Type="http://schemas.openxmlformats.org/officeDocument/2006/relationships/image" Target="../media/image19.jp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image" Target="../media/image1.jpg"/><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jpg"/><Relationship Id="rId5" Type="http://schemas.openxmlformats.org/officeDocument/2006/relationships/image" Target="../media/image4.png"/><Relationship Id="rId15" Type="http://schemas.openxmlformats.org/officeDocument/2006/relationships/image" Target="../media/image13.png"/><Relationship Id="rId10" Type="http://schemas.openxmlformats.org/officeDocument/2006/relationships/image" Target="../media/image8.jpg"/><Relationship Id="rId19" Type="http://schemas.openxmlformats.org/officeDocument/2006/relationships/image" Target="../media/image17.jpg"/><Relationship Id="rId4" Type="http://schemas.openxmlformats.org/officeDocument/2006/relationships/image" Target="../media/image3.png"/><Relationship Id="rId9" Type="http://schemas.openxmlformats.org/officeDocument/2006/relationships/hyperlink" Target="mailto:Captech.Cyber@eda.europa.eu" TargetMode="External"/><Relationship Id="rId14" Type="http://schemas.openxmlformats.org/officeDocument/2006/relationships/image" Target="../media/image12.jpg"/><Relationship Id="rId22" Type="http://schemas.openxmlformats.org/officeDocument/2006/relationships/image" Target="../media/image20.jpg"/></Relationships>
</file>

<file path=ppt/slides/_rels/slide10.xml.rels><?xml version="1.0" encoding="UTF-8" standalone="yes"?>
<Relationships xmlns="http://schemas.openxmlformats.org/package/2006/relationships"><Relationship Id="rId8" Type="http://schemas.openxmlformats.org/officeDocument/2006/relationships/image" Target="../media/image115.jpg"/><Relationship Id="rId13" Type="http://schemas.openxmlformats.org/officeDocument/2006/relationships/image" Target="../media/image148.jpg"/><Relationship Id="rId18" Type="http://schemas.openxmlformats.org/officeDocument/2006/relationships/image" Target="../media/image116.jpg"/><Relationship Id="rId3" Type="http://schemas.openxmlformats.org/officeDocument/2006/relationships/image" Target="../media/image135.png"/><Relationship Id="rId21" Type="http://schemas.openxmlformats.org/officeDocument/2006/relationships/image" Target="../media/image142.jpg"/><Relationship Id="rId7" Type="http://schemas.openxmlformats.org/officeDocument/2006/relationships/image" Target="../media/image145.jpg"/><Relationship Id="rId12" Type="http://schemas.openxmlformats.org/officeDocument/2006/relationships/image" Target="../media/image29.jpg"/><Relationship Id="rId17" Type="http://schemas.openxmlformats.org/officeDocument/2006/relationships/image" Target="../media/image114.jpg"/><Relationship Id="rId2" Type="http://schemas.openxmlformats.org/officeDocument/2006/relationships/image" Target="../media/image150.png"/><Relationship Id="rId16" Type="http://schemas.openxmlformats.org/officeDocument/2006/relationships/image" Target="../media/image155.png"/><Relationship Id="rId20"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jpg"/><Relationship Id="rId11" Type="http://schemas.openxmlformats.org/officeDocument/2006/relationships/image" Target="../media/image152.png"/><Relationship Id="rId5" Type="http://schemas.openxmlformats.org/officeDocument/2006/relationships/image" Target="../media/image141.jpg"/><Relationship Id="rId15" Type="http://schemas.openxmlformats.org/officeDocument/2006/relationships/image" Target="../media/image154.png"/><Relationship Id="rId23" Type="http://schemas.openxmlformats.org/officeDocument/2006/relationships/image" Target="../media/image159.png"/><Relationship Id="rId10" Type="http://schemas.openxmlformats.org/officeDocument/2006/relationships/image" Target="../media/image151.jpeg"/><Relationship Id="rId19" Type="http://schemas.openxmlformats.org/officeDocument/2006/relationships/image" Target="../media/image156.png"/><Relationship Id="rId4" Type="http://schemas.openxmlformats.org/officeDocument/2006/relationships/image" Target="../media/image117.png"/><Relationship Id="rId9" Type="http://schemas.openxmlformats.org/officeDocument/2006/relationships/image" Target="../media/image134.png"/><Relationship Id="rId14" Type="http://schemas.openxmlformats.org/officeDocument/2006/relationships/image" Target="../media/image153.png"/><Relationship Id="rId22" Type="http://schemas.openxmlformats.org/officeDocument/2006/relationships/image" Target="../media/image158.png"/></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13" Type="http://schemas.openxmlformats.org/officeDocument/2006/relationships/image" Target="../media/image165.jpg"/><Relationship Id="rId18" Type="http://schemas.openxmlformats.org/officeDocument/2006/relationships/image" Target="../media/image169.png"/><Relationship Id="rId3" Type="http://schemas.openxmlformats.org/officeDocument/2006/relationships/audio" Target="../media/media1.mp3"/><Relationship Id="rId21" Type="http://schemas.openxmlformats.org/officeDocument/2006/relationships/image" Target="../media/image160.wmf"/><Relationship Id="rId7" Type="http://schemas.openxmlformats.org/officeDocument/2006/relationships/audio" Target="../media/media3.mp3"/><Relationship Id="rId12" Type="http://schemas.openxmlformats.org/officeDocument/2006/relationships/image" Target="../media/image164.jpg"/><Relationship Id="rId17" Type="http://schemas.openxmlformats.org/officeDocument/2006/relationships/image" Target="../media/image1.jpg"/><Relationship Id="rId2" Type="http://schemas.microsoft.com/office/2007/relationships/media" Target="../media/media1.mp3"/><Relationship Id="rId16" Type="http://schemas.openxmlformats.org/officeDocument/2006/relationships/image" Target="../media/image168.png"/><Relationship Id="rId20" Type="http://schemas.openxmlformats.org/officeDocument/2006/relationships/oleObject" Target="../embeddings/oleObject2.bin"/><Relationship Id="rId1" Type="http://schemas.openxmlformats.org/officeDocument/2006/relationships/vmlDrawing" Target="../drawings/vmlDrawing2.vml"/><Relationship Id="rId6" Type="http://schemas.microsoft.com/office/2007/relationships/media" Target="../media/media3.mp3"/><Relationship Id="rId11" Type="http://schemas.openxmlformats.org/officeDocument/2006/relationships/image" Target="../media/image163.jpg"/><Relationship Id="rId5" Type="http://schemas.openxmlformats.org/officeDocument/2006/relationships/audio" Target="../media/media2.mp3"/><Relationship Id="rId15" Type="http://schemas.openxmlformats.org/officeDocument/2006/relationships/image" Target="../media/image167.jpeg"/><Relationship Id="rId10" Type="http://schemas.openxmlformats.org/officeDocument/2006/relationships/image" Target="../media/image162.jpg"/><Relationship Id="rId19" Type="http://schemas.openxmlformats.org/officeDocument/2006/relationships/image" Target="../media/image170.gif"/><Relationship Id="rId4" Type="http://schemas.microsoft.com/office/2007/relationships/media" Target="../media/media2.mp3"/><Relationship Id="rId9" Type="http://schemas.openxmlformats.org/officeDocument/2006/relationships/image" Target="../media/image161.jpg"/><Relationship Id="rId14" Type="http://schemas.openxmlformats.org/officeDocument/2006/relationships/image" Target="../media/image166.jpg"/><Relationship Id="rId22" Type="http://schemas.openxmlformats.org/officeDocument/2006/relationships/image" Target="../media/image115.jpg"/></Relationships>
</file>

<file path=ppt/slides/_rels/slide12.xml.rels><?xml version="1.0" encoding="UTF-8" standalone="yes"?>
<Relationships xmlns="http://schemas.openxmlformats.org/package/2006/relationships"><Relationship Id="rId8" Type="http://schemas.openxmlformats.org/officeDocument/2006/relationships/image" Target="../media/image24.jpg"/><Relationship Id="rId13" Type="http://schemas.openxmlformats.org/officeDocument/2006/relationships/image" Target="../media/image179.jpg"/><Relationship Id="rId3" Type="http://schemas.openxmlformats.org/officeDocument/2006/relationships/image" Target="../media/image172.png"/><Relationship Id="rId7" Type="http://schemas.openxmlformats.org/officeDocument/2006/relationships/image" Target="../media/image175.png"/><Relationship Id="rId12"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image" Target="../media/image180.jpg"/><Relationship Id="rId1" Type="http://schemas.openxmlformats.org/officeDocument/2006/relationships/vmlDrawing" Target="../drawings/vmlDrawing3.vml"/><Relationship Id="rId6" Type="http://schemas.openxmlformats.org/officeDocument/2006/relationships/image" Target="../media/image174.jpg"/><Relationship Id="rId11" Type="http://schemas.openxmlformats.org/officeDocument/2006/relationships/image" Target="../media/image178.png"/><Relationship Id="rId5" Type="http://schemas.openxmlformats.org/officeDocument/2006/relationships/image" Target="../media/image173.jpg"/><Relationship Id="rId15" Type="http://schemas.openxmlformats.org/officeDocument/2006/relationships/image" Target="../media/image171.emf"/><Relationship Id="rId10" Type="http://schemas.openxmlformats.org/officeDocument/2006/relationships/image" Target="../media/image177.png"/><Relationship Id="rId4" Type="http://schemas.openxmlformats.org/officeDocument/2006/relationships/image" Target="../media/image115.jpg"/><Relationship Id="rId9" Type="http://schemas.openxmlformats.org/officeDocument/2006/relationships/image" Target="../media/image176.jpg"/><Relationship Id="rId1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90.jpg"/><Relationship Id="rId18" Type="http://schemas.openxmlformats.org/officeDocument/2006/relationships/image" Target="../media/image195.png"/><Relationship Id="rId26" Type="http://schemas.openxmlformats.org/officeDocument/2006/relationships/image" Target="../media/image141.jpg"/><Relationship Id="rId3" Type="http://schemas.openxmlformats.org/officeDocument/2006/relationships/image" Target="../media/image113.jpg"/><Relationship Id="rId21" Type="http://schemas.openxmlformats.org/officeDocument/2006/relationships/image" Target="../media/image197.jpeg"/><Relationship Id="rId7" Type="http://schemas.openxmlformats.org/officeDocument/2006/relationships/image" Target="../media/image184.png"/><Relationship Id="rId12" Type="http://schemas.openxmlformats.org/officeDocument/2006/relationships/image" Target="../media/image189.jpg"/><Relationship Id="rId17" Type="http://schemas.openxmlformats.org/officeDocument/2006/relationships/image" Target="../media/image194.png"/><Relationship Id="rId25" Type="http://schemas.openxmlformats.org/officeDocument/2006/relationships/image" Target="../media/image201.jpg"/><Relationship Id="rId2" Type="http://schemas.openxmlformats.org/officeDocument/2006/relationships/image" Target="../media/image181.png"/><Relationship Id="rId16" Type="http://schemas.openxmlformats.org/officeDocument/2006/relationships/image" Target="../media/image193.jpg"/><Relationship Id="rId20" Type="http://schemas.openxmlformats.org/officeDocument/2006/relationships/image" Target="../media/image196.png"/><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88.jpeg"/><Relationship Id="rId24" Type="http://schemas.openxmlformats.org/officeDocument/2006/relationships/image" Target="../media/image200.jpg"/><Relationship Id="rId5" Type="http://schemas.openxmlformats.org/officeDocument/2006/relationships/image" Target="../media/image183.jpg"/><Relationship Id="rId15" Type="http://schemas.openxmlformats.org/officeDocument/2006/relationships/image" Target="../media/image192.png"/><Relationship Id="rId23" Type="http://schemas.openxmlformats.org/officeDocument/2006/relationships/image" Target="../media/image199.png"/><Relationship Id="rId28" Type="http://schemas.openxmlformats.org/officeDocument/2006/relationships/image" Target="../media/image203.png"/><Relationship Id="rId10" Type="http://schemas.openxmlformats.org/officeDocument/2006/relationships/image" Target="../media/image187.jpg"/><Relationship Id="rId19" Type="http://schemas.openxmlformats.org/officeDocument/2006/relationships/image" Target="../media/image1.jpg"/><Relationship Id="rId4" Type="http://schemas.openxmlformats.org/officeDocument/2006/relationships/image" Target="../media/image182.jpg"/><Relationship Id="rId9" Type="http://schemas.openxmlformats.org/officeDocument/2006/relationships/image" Target="../media/image186.jpg"/><Relationship Id="rId14" Type="http://schemas.openxmlformats.org/officeDocument/2006/relationships/image" Target="../media/image191.jpg"/><Relationship Id="rId22" Type="http://schemas.openxmlformats.org/officeDocument/2006/relationships/image" Target="../media/image198.png"/><Relationship Id="rId27" Type="http://schemas.openxmlformats.org/officeDocument/2006/relationships/image" Target="../media/image202.jpg"/></Relationships>
</file>

<file path=ppt/slides/_rels/slide14.xml.rels><?xml version="1.0" encoding="UTF-8" standalone="yes"?>
<Relationships xmlns="http://schemas.openxmlformats.org/package/2006/relationships"><Relationship Id="rId8" Type="http://schemas.openxmlformats.org/officeDocument/2006/relationships/image" Target="../media/image208.jpg"/><Relationship Id="rId13" Type="http://schemas.openxmlformats.org/officeDocument/2006/relationships/image" Target="../media/image213.jpg"/><Relationship Id="rId18" Type="http://schemas.openxmlformats.org/officeDocument/2006/relationships/image" Target="../media/image217.jpeg"/><Relationship Id="rId3" Type="http://schemas.openxmlformats.org/officeDocument/2006/relationships/image" Target="../media/image205.jpg"/><Relationship Id="rId21" Type="http://schemas.openxmlformats.org/officeDocument/2006/relationships/image" Target="../media/image220.jpg"/><Relationship Id="rId7" Type="http://schemas.openxmlformats.org/officeDocument/2006/relationships/image" Target="../media/image207.png"/><Relationship Id="rId12" Type="http://schemas.openxmlformats.org/officeDocument/2006/relationships/image" Target="../media/image212.jpeg"/><Relationship Id="rId17" Type="http://schemas.openxmlformats.org/officeDocument/2006/relationships/image" Target="../media/image216.jpeg"/><Relationship Id="rId2" Type="http://schemas.openxmlformats.org/officeDocument/2006/relationships/image" Target="../media/image204.png"/><Relationship Id="rId16" Type="http://schemas.openxmlformats.org/officeDocument/2006/relationships/image" Target="../media/image215.jpg"/><Relationship Id="rId20" Type="http://schemas.openxmlformats.org/officeDocument/2006/relationships/image" Target="../media/image219.jpg"/><Relationship Id="rId1" Type="http://schemas.openxmlformats.org/officeDocument/2006/relationships/slideLayout" Target="../slideLayouts/slideLayout2.xml"/><Relationship Id="rId6" Type="http://schemas.openxmlformats.org/officeDocument/2006/relationships/image" Target="../media/image206.png"/><Relationship Id="rId11" Type="http://schemas.openxmlformats.org/officeDocument/2006/relationships/image" Target="../media/image211.jpg"/><Relationship Id="rId5" Type="http://schemas.openxmlformats.org/officeDocument/2006/relationships/image" Target="../media/image37.png"/><Relationship Id="rId15" Type="http://schemas.openxmlformats.org/officeDocument/2006/relationships/hyperlink" Target="https://www.theguardian.com/law/2023/mar/20/icc-prosecutor-says-world-needs-stamina-to-get-justice-for-ukraine" TargetMode="External"/><Relationship Id="rId10" Type="http://schemas.openxmlformats.org/officeDocument/2006/relationships/image" Target="../media/image210.jpg"/><Relationship Id="rId19" Type="http://schemas.openxmlformats.org/officeDocument/2006/relationships/image" Target="../media/image218.jpeg"/><Relationship Id="rId4" Type="http://schemas.openxmlformats.org/officeDocument/2006/relationships/image" Target="../media/image115.jpg"/><Relationship Id="rId9" Type="http://schemas.openxmlformats.org/officeDocument/2006/relationships/image" Target="../media/image209.jpg"/><Relationship Id="rId14" Type="http://schemas.openxmlformats.org/officeDocument/2006/relationships/image" Target="../media/image214.jp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8" Type="http://schemas.openxmlformats.org/officeDocument/2006/relationships/image" Target="../media/image226.jpg"/><Relationship Id="rId13" Type="http://schemas.openxmlformats.org/officeDocument/2006/relationships/image" Target="../media/image229.png"/><Relationship Id="rId3" Type="http://schemas.openxmlformats.org/officeDocument/2006/relationships/image" Target="../media/image216.jpeg"/><Relationship Id="rId7" Type="http://schemas.openxmlformats.org/officeDocument/2006/relationships/image" Target="../media/image225.jpg"/><Relationship Id="rId12" Type="http://schemas.openxmlformats.org/officeDocument/2006/relationships/image" Target="../media/image228.jpg"/><Relationship Id="rId2" Type="http://schemas.openxmlformats.org/officeDocument/2006/relationships/image" Target="../media/image222.jpg"/><Relationship Id="rId16" Type="http://schemas.openxmlformats.org/officeDocument/2006/relationships/image" Target="../media/image232.jpeg"/><Relationship Id="rId1" Type="http://schemas.openxmlformats.org/officeDocument/2006/relationships/slideLayout" Target="../slideLayouts/slideLayout2.xml"/><Relationship Id="rId6" Type="http://schemas.openxmlformats.org/officeDocument/2006/relationships/image" Target="../media/image224.jpg"/><Relationship Id="rId11" Type="http://schemas.openxmlformats.org/officeDocument/2006/relationships/image" Target="../media/image115.jpg"/><Relationship Id="rId5" Type="http://schemas.openxmlformats.org/officeDocument/2006/relationships/image" Target="../media/image223.png"/><Relationship Id="rId15" Type="http://schemas.openxmlformats.org/officeDocument/2006/relationships/image" Target="../media/image231.jpeg"/><Relationship Id="rId10" Type="http://schemas.openxmlformats.org/officeDocument/2006/relationships/image" Target="../media/image205.jpg"/><Relationship Id="rId4" Type="http://schemas.openxmlformats.org/officeDocument/2006/relationships/image" Target="../media/image220.jpg"/><Relationship Id="rId9" Type="http://schemas.openxmlformats.org/officeDocument/2006/relationships/image" Target="../media/image227.jpg"/><Relationship Id="rId14" Type="http://schemas.openxmlformats.org/officeDocument/2006/relationships/image" Target="../media/image230.png"/></Relationships>
</file>

<file path=ppt/slides/_rels/slide17.xml.rels><?xml version="1.0" encoding="UTF-8" standalone="yes"?>
<Relationships xmlns="http://schemas.openxmlformats.org/package/2006/relationships"><Relationship Id="rId8" Type="http://schemas.openxmlformats.org/officeDocument/2006/relationships/image" Target="../media/image236.jpg"/><Relationship Id="rId3" Type="http://schemas.openxmlformats.org/officeDocument/2006/relationships/image" Target="../media/image234.jpg"/><Relationship Id="rId7" Type="http://schemas.openxmlformats.org/officeDocument/2006/relationships/image" Target="../media/image1.jpg"/><Relationship Id="rId2" Type="http://schemas.openxmlformats.org/officeDocument/2006/relationships/image" Target="../media/image233.jp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38.jpg"/><Relationship Id="rId5" Type="http://schemas.openxmlformats.org/officeDocument/2006/relationships/image" Target="../media/image142.jpg"/><Relationship Id="rId10" Type="http://schemas.openxmlformats.org/officeDocument/2006/relationships/image" Target="../media/image237.jpeg"/><Relationship Id="rId4" Type="http://schemas.openxmlformats.org/officeDocument/2006/relationships/image" Target="../media/image235.jpg"/><Relationship Id="rId9" Type="http://schemas.openxmlformats.org/officeDocument/2006/relationships/image" Target="../media/image53.jpg"/></Relationships>
</file>

<file path=ppt/slides/_rels/slide18.xml.rels><?xml version="1.0" encoding="UTF-8" standalone="yes"?>
<Relationships xmlns="http://schemas.openxmlformats.org/package/2006/relationships"><Relationship Id="rId8" Type="http://schemas.openxmlformats.org/officeDocument/2006/relationships/image" Target="../media/image222.jpg"/><Relationship Id="rId3" Type="http://schemas.openxmlformats.org/officeDocument/2006/relationships/image" Target="../media/image239.jpg"/><Relationship Id="rId7" Type="http://schemas.openxmlformats.org/officeDocument/2006/relationships/image" Target="../media/image243.jpe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242.jpeg"/><Relationship Id="rId5" Type="http://schemas.openxmlformats.org/officeDocument/2006/relationships/image" Target="../media/image241.png"/><Relationship Id="rId4" Type="http://schemas.openxmlformats.org/officeDocument/2006/relationships/image" Target="../media/image240.jpg"/><Relationship Id="rId9" Type="http://schemas.openxmlformats.org/officeDocument/2006/relationships/image" Target="../media/image23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44.jpg"/><Relationship Id="rId1" Type="http://schemas.openxmlformats.org/officeDocument/2006/relationships/slideLayout" Target="../slideLayouts/slideLayout2.xml"/><Relationship Id="rId4" Type="http://schemas.openxmlformats.org/officeDocument/2006/relationships/image" Target="../media/image245.png"/></Relationships>
</file>

<file path=ppt/slides/_rels/slide2.xml.rels><?xml version="1.0" encoding="UTF-8" standalone="yes"?>
<Relationships xmlns="http://schemas.openxmlformats.org/package/2006/relationships"><Relationship Id="rId13" Type="http://schemas.openxmlformats.org/officeDocument/2006/relationships/image" Target="../media/image15.jpg"/><Relationship Id="rId18" Type="http://schemas.openxmlformats.org/officeDocument/2006/relationships/image" Target="../media/image20.jpg"/><Relationship Id="rId26" Type="http://schemas.openxmlformats.org/officeDocument/2006/relationships/image" Target="../media/image28.png"/><Relationship Id="rId21" Type="http://schemas.openxmlformats.org/officeDocument/2006/relationships/image" Target="../media/image23.jpg"/><Relationship Id="rId34" Type="http://schemas.openxmlformats.org/officeDocument/2006/relationships/image" Target="../media/image36.jpg"/><Relationship Id="rId7" Type="http://schemas.openxmlformats.org/officeDocument/2006/relationships/image" Target="../media/image9.jpg"/><Relationship Id="rId12" Type="http://schemas.openxmlformats.org/officeDocument/2006/relationships/image" Target="../media/image14.png"/><Relationship Id="rId17" Type="http://schemas.openxmlformats.org/officeDocument/2006/relationships/image" Target="../media/image19.jpg"/><Relationship Id="rId25" Type="http://schemas.openxmlformats.org/officeDocument/2006/relationships/image" Target="../media/image27.jpg"/><Relationship Id="rId33" Type="http://schemas.openxmlformats.org/officeDocument/2006/relationships/image" Target="../media/image35.jpg"/><Relationship Id="rId2" Type="http://schemas.openxmlformats.org/officeDocument/2006/relationships/slideLayout" Target="../slideLayouts/slideLayout2.xml"/><Relationship Id="rId16" Type="http://schemas.openxmlformats.org/officeDocument/2006/relationships/image" Target="../media/image18.jpg"/><Relationship Id="rId20" Type="http://schemas.openxmlformats.org/officeDocument/2006/relationships/image" Target="../media/image21.wmf"/><Relationship Id="rId29" Type="http://schemas.openxmlformats.org/officeDocument/2006/relationships/image" Target="../media/image31.png"/><Relationship Id="rId1" Type="http://schemas.openxmlformats.org/officeDocument/2006/relationships/vmlDrawing" Target="../drawings/vmlDrawing1.vml"/><Relationship Id="rId6" Type="http://schemas.openxmlformats.org/officeDocument/2006/relationships/image" Target="../media/image6.png"/><Relationship Id="rId11" Type="http://schemas.openxmlformats.org/officeDocument/2006/relationships/image" Target="../media/image13.png"/><Relationship Id="rId24" Type="http://schemas.openxmlformats.org/officeDocument/2006/relationships/image" Target="../media/image26.jpg"/><Relationship Id="rId32" Type="http://schemas.openxmlformats.org/officeDocument/2006/relationships/image" Target="../media/image34.png"/><Relationship Id="rId37" Type="http://schemas.openxmlformats.org/officeDocument/2006/relationships/image" Target="../media/image39.png"/><Relationship Id="rId5" Type="http://schemas.openxmlformats.org/officeDocument/2006/relationships/image" Target="../media/image8.jpg"/><Relationship Id="rId15" Type="http://schemas.openxmlformats.org/officeDocument/2006/relationships/image" Target="../media/image17.jpg"/><Relationship Id="rId23" Type="http://schemas.openxmlformats.org/officeDocument/2006/relationships/image" Target="../media/image25.jpeg"/><Relationship Id="rId28" Type="http://schemas.openxmlformats.org/officeDocument/2006/relationships/image" Target="../media/image30.png"/><Relationship Id="rId36" Type="http://schemas.openxmlformats.org/officeDocument/2006/relationships/image" Target="../media/image38.png"/><Relationship Id="rId10" Type="http://schemas.openxmlformats.org/officeDocument/2006/relationships/image" Target="../media/image12.jpg"/><Relationship Id="rId19" Type="http://schemas.openxmlformats.org/officeDocument/2006/relationships/oleObject" Target="../embeddings/oleObject1.bin"/><Relationship Id="rId31" Type="http://schemas.openxmlformats.org/officeDocument/2006/relationships/image" Target="../media/image33.png"/><Relationship Id="rId4" Type="http://schemas.openxmlformats.org/officeDocument/2006/relationships/image" Target="../media/image2.jpg"/><Relationship Id="rId9" Type="http://schemas.openxmlformats.org/officeDocument/2006/relationships/image" Target="../media/image11.jpg"/><Relationship Id="rId14" Type="http://schemas.openxmlformats.org/officeDocument/2006/relationships/image" Target="../media/image16.jpg"/><Relationship Id="rId22" Type="http://schemas.openxmlformats.org/officeDocument/2006/relationships/image" Target="../media/image24.jpg"/><Relationship Id="rId27" Type="http://schemas.openxmlformats.org/officeDocument/2006/relationships/image" Target="../media/image29.jpg"/><Relationship Id="rId30" Type="http://schemas.openxmlformats.org/officeDocument/2006/relationships/image" Target="../media/image32.jpg"/><Relationship Id="rId35" Type="http://schemas.openxmlformats.org/officeDocument/2006/relationships/image" Target="../media/image37.png"/><Relationship Id="rId8" Type="http://schemas.openxmlformats.org/officeDocument/2006/relationships/image" Target="../media/image10.png"/><Relationship Id="rId3" Type="http://schemas.openxmlformats.org/officeDocument/2006/relationships/image" Target="../media/image22.png"/></Relationships>
</file>

<file path=ppt/slides/_rels/slide20.xml.rels><?xml version="1.0" encoding="UTF-8" standalone="yes"?>
<Relationships xmlns="http://schemas.openxmlformats.org/package/2006/relationships"><Relationship Id="rId8" Type="http://schemas.openxmlformats.org/officeDocument/2006/relationships/image" Target="../media/image252.jpg"/><Relationship Id="rId13" Type="http://schemas.openxmlformats.org/officeDocument/2006/relationships/image" Target="../media/image255.jpg"/><Relationship Id="rId3" Type="http://schemas.openxmlformats.org/officeDocument/2006/relationships/image" Target="../media/image247.jpg"/><Relationship Id="rId7" Type="http://schemas.openxmlformats.org/officeDocument/2006/relationships/image" Target="../media/image251.jpg"/><Relationship Id="rId12" Type="http://schemas.openxmlformats.org/officeDocument/2006/relationships/image" Target="../media/image246.emf"/><Relationship Id="rId2" Type="http://schemas.openxmlformats.org/officeDocument/2006/relationships/slideLayout" Target="../slideLayouts/slideLayout2.xml"/><Relationship Id="rId16" Type="http://schemas.openxmlformats.org/officeDocument/2006/relationships/image" Target="../media/image258.png"/><Relationship Id="rId1" Type="http://schemas.openxmlformats.org/officeDocument/2006/relationships/vmlDrawing" Target="../drawings/vmlDrawing4.vml"/><Relationship Id="rId6" Type="http://schemas.openxmlformats.org/officeDocument/2006/relationships/image" Target="../media/image250.jpg"/><Relationship Id="rId11" Type="http://schemas.openxmlformats.org/officeDocument/2006/relationships/oleObject" Target="../embeddings/oleObject4.bin"/><Relationship Id="rId5" Type="http://schemas.openxmlformats.org/officeDocument/2006/relationships/image" Target="../media/image249.jpg"/><Relationship Id="rId15" Type="http://schemas.openxmlformats.org/officeDocument/2006/relationships/image" Target="../media/image257.jpeg"/><Relationship Id="rId10" Type="http://schemas.openxmlformats.org/officeDocument/2006/relationships/image" Target="../media/image254.png"/><Relationship Id="rId4" Type="http://schemas.openxmlformats.org/officeDocument/2006/relationships/image" Target="../media/image248.jpg"/><Relationship Id="rId9" Type="http://schemas.openxmlformats.org/officeDocument/2006/relationships/image" Target="../media/image253.jpg"/><Relationship Id="rId14" Type="http://schemas.openxmlformats.org/officeDocument/2006/relationships/image" Target="../media/image256.png"/></Relationships>
</file>

<file path=ppt/slides/_rels/slide21.xml.rels><?xml version="1.0" encoding="UTF-8" standalone="yes"?>
<Relationships xmlns="http://schemas.openxmlformats.org/package/2006/relationships"><Relationship Id="rId13" Type="http://schemas.openxmlformats.org/officeDocument/2006/relationships/image" Target="../media/image270.jpg"/><Relationship Id="rId18" Type="http://schemas.openxmlformats.org/officeDocument/2006/relationships/image" Target="../media/image274.jpeg"/><Relationship Id="rId26" Type="http://schemas.openxmlformats.org/officeDocument/2006/relationships/image" Target="../media/image281.png"/><Relationship Id="rId3" Type="http://schemas.openxmlformats.org/officeDocument/2006/relationships/image" Target="../media/image260.jpg"/><Relationship Id="rId21" Type="http://schemas.openxmlformats.org/officeDocument/2006/relationships/image" Target="../media/image277.jpg"/><Relationship Id="rId34" Type="http://schemas.openxmlformats.org/officeDocument/2006/relationships/image" Target="../media/image289.png"/><Relationship Id="rId7" Type="http://schemas.openxmlformats.org/officeDocument/2006/relationships/image" Target="../media/image264.jpg"/><Relationship Id="rId12" Type="http://schemas.openxmlformats.org/officeDocument/2006/relationships/image" Target="../media/image269.jpg"/><Relationship Id="rId17" Type="http://schemas.openxmlformats.org/officeDocument/2006/relationships/image" Target="../media/image273.jpeg"/><Relationship Id="rId25" Type="http://schemas.openxmlformats.org/officeDocument/2006/relationships/image" Target="../media/image280.png"/><Relationship Id="rId33" Type="http://schemas.openxmlformats.org/officeDocument/2006/relationships/image" Target="../media/image288.png"/><Relationship Id="rId2" Type="http://schemas.openxmlformats.org/officeDocument/2006/relationships/image" Target="../media/image259.jpg"/><Relationship Id="rId16" Type="http://schemas.openxmlformats.org/officeDocument/2006/relationships/image" Target="../media/image2.jpg"/><Relationship Id="rId20" Type="http://schemas.openxmlformats.org/officeDocument/2006/relationships/image" Target="../media/image276.jpg"/><Relationship Id="rId29"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263.jpg"/><Relationship Id="rId11" Type="http://schemas.openxmlformats.org/officeDocument/2006/relationships/image" Target="../media/image268.jpg"/><Relationship Id="rId24" Type="http://schemas.openxmlformats.org/officeDocument/2006/relationships/image" Target="../media/image24.jpg"/><Relationship Id="rId32" Type="http://schemas.openxmlformats.org/officeDocument/2006/relationships/image" Target="../media/image287.png"/><Relationship Id="rId5" Type="http://schemas.openxmlformats.org/officeDocument/2006/relationships/image" Target="../media/image262.jpeg"/><Relationship Id="rId15" Type="http://schemas.openxmlformats.org/officeDocument/2006/relationships/image" Target="../media/image272.jpg"/><Relationship Id="rId23" Type="http://schemas.openxmlformats.org/officeDocument/2006/relationships/image" Target="../media/image279.jpg"/><Relationship Id="rId28" Type="http://schemas.openxmlformats.org/officeDocument/2006/relationships/image" Target="../media/image283.jpg"/><Relationship Id="rId10" Type="http://schemas.openxmlformats.org/officeDocument/2006/relationships/image" Target="../media/image267.png"/><Relationship Id="rId19" Type="http://schemas.openxmlformats.org/officeDocument/2006/relationships/image" Target="../media/image275.jpeg"/><Relationship Id="rId31" Type="http://schemas.openxmlformats.org/officeDocument/2006/relationships/image" Target="../media/image286.png"/><Relationship Id="rId4" Type="http://schemas.openxmlformats.org/officeDocument/2006/relationships/image" Target="../media/image261.png"/><Relationship Id="rId9" Type="http://schemas.openxmlformats.org/officeDocument/2006/relationships/image" Target="../media/image266.png"/><Relationship Id="rId14" Type="http://schemas.openxmlformats.org/officeDocument/2006/relationships/image" Target="../media/image271.jpg"/><Relationship Id="rId22" Type="http://schemas.openxmlformats.org/officeDocument/2006/relationships/image" Target="../media/image278.jpg"/><Relationship Id="rId27" Type="http://schemas.openxmlformats.org/officeDocument/2006/relationships/image" Target="../media/image282.png"/><Relationship Id="rId30" Type="http://schemas.openxmlformats.org/officeDocument/2006/relationships/image" Target="../media/image285.png"/><Relationship Id="rId8" Type="http://schemas.openxmlformats.org/officeDocument/2006/relationships/image" Target="../media/image265.png"/></Relationships>
</file>

<file path=ppt/slides/_rels/slide22.xml.rels><?xml version="1.0" encoding="UTF-8" standalone="yes"?>
<Relationships xmlns="http://schemas.openxmlformats.org/package/2006/relationships"><Relationship Id="rId8" Type="http://schemas.openxmlformats.org/officeDocument/2006/relationships/image" Target="../media/image293.png"/><Relationship Id="rId13" Type="http://schemas.openxmlformats.org/officeDocument/2006/relationships/image" Target="../media/image298.jpg"/><Relationship Id="rId18" Type="http://schemas.openxmlformats.org/officeDocument/2006/relationships/image" Target="../media/image303.jpg"/><Relationship Id="rId26" Type="http://schemas.openxmlformats.org/officeDocument/2006/relationships/image" Target="../media/image311.jpeg"/><Relationship Id="rId3" Type="http://schemas.openxmlformats.org/officeDocument/2006/relationships/image" Target="../media/image291.jpg"/><Relationship Id="rId21" Type="http://schemas.openxmlformats.org/officeDocument/2006/relationships/image" Target="../media/image306.jpeg"/><Relationship Id="rId7" Type="http://schemas.openxmlformats.org/officeDocument/2006/relationships/image" Target="../media/image292.jpg"/><Relationship Id="rId12" Type="http://schemas.openxmlformats.org/officeDocument/2006/relationships/image" Target="../media/image297.jpeg"/><Relationship Id="rId17" Type="http://schemas.openxmlformats.org/officeDocument/2006/relationships/image" Target="../media/image302.jpg"/><Relationship Id="rId25" Type="http://schemas.openxmlformats.org/officeDocument/2006/relationships/image" Target="../media/image310.png"/><Relationship Id="rId2" Type="http://schemas.openxmlformats.org/officeDocument/2006/relationships/image" Target="../media/image290.png"/><Relationship Id="rId16" Type="http://schemas.openxmlformats.org/officeDocument/2006/relationships/image" Target="../media/image301.png"/><Relationship Id="rId20" Type="http://schemas.openxmlformats.org/officeDocument/2006/relationships/image" Target="../media/image305.jpeg"/><Relationship Id="rId1" Type="http://schemas.openxmlformats.org/officeDocument/2006/relationships/slideLayout" Target="../slideLayouts/slideLayout2.xml"/><Relationship Id="rId6" Type="http://schemas.openxmlformats.org/officeDocument/2006/relationships/image" Target="../media/image279.jpg"/><Relationship Id="rId11" Type="http://schemas.openxmlformats.org/officeDocument/2006/relationships/image" Target="../media/image296.png"/><Relationship Id="rId24" Type="http://schemas.openxmlformats.org/officeDocument/2006/relationships/image" Target="../media/image309.jpg"/><Relationship Id="rId5" Type="http://schemas.openxmlformats.org/officeDocument/2006/relationships/image" Target="../media/image278.jpg"/><Relationship Id="rId15" Type="http://schemas.openxmlformats.org/officeDocument/2006/relationships/image" Target="../media/image300.jpeg"/><Relationship Id="rId23" Type="http://schemas.openxmlformats.org/officeDocument/2006/relationships/image" Target="../media/image308.png"/><Relationship Id="rId10" Type="http://schemas.openxmlformats.org/officeDocument/2006/relationships/image" Target="../media/image295.jpg"/><Relationship Id="rId19" Type="http://schemas.openxmlformats.org/officeDocument/2006/relationships/image" Target="../media/image304.png"/><Relationship Id="rId4" Type="http://schemas.openxmlformats.org/officeDocument/2006/relationships/image" Target="../media/image269.jpg"/><Relationship Id="rId9" Type="http://schemas.openxmlformats.org/officeDocument/2006/relationships/image" Target="../media/image294.jpg"/><Relationship Id="rId14" Type="http://schemas.openxmlformats.org/officeDocument/2006/relationships/image" Target="../media/image299.jpg"/><Relationship Id="rId22" Type="http://schemas.openxmlformats.org/officeDocument/2006/relationships/image" Target="../media/image307.jpeg"/></Relationships>
</file>

<file path=ppt/slides/_rels/slide23.xml.rels><?xml version="1.0" encoding="UTF-8" standalone="yes"?>
<Relationships xmlns="http://schemas.openxmlformats.org/package/2006/relationships"><Relationship Id="rId8" Type="http://schemas.openxmlformats.org/officeDocument/2006/relationships/image" Target="../media/image318.jpg"/><Relationship Id="rId13" Type="http://schemas.openxmlformats.org/officeDocument/2006/relationships/image" Target="../media/image323.jpg"/><Relationship Id="rId3" Type="http://schemas.openxmlformats.org/officeDocument/2006/relationships/image" Target="../media/image313.jpg"/><Relationship Id="rId7" Type="http://schemas.openxmlformats.org/officeDocument/2006/relationships/image" Target="../media/image317.jpeg"/><Relationship Id="rId12" Type="http://schemas.openxmlformats.org/officeDocument/2006/relationships/image" Target="../media/image322.jpg"/><Relationship Id="rId2" Type="http://schemas.openxmlformats.org/officeDocument/2006/relationships/image" Target="../media/image312.jpg"/><Relationship Id="rId1" Type="http://schemas.openxmlformats.org/officeDocument/2006/relationships/slideLayout" Target="../slideLayouts/slideLayout2.xml"/><Relationship Id="rId6" Type="http://schemas.openxmlformats.org/officeDocument/2006/relationships/image" Target="../media/image316.jpg"/><Relationship Id="rId11" Type="http://schemas.openxmlformats.org/officeDocument/2006/relationships/image" Target="../media/image321.png"/><Relationship Id="rId5" Type="http://schemas.openxmlformats.org/officeDocument/2006/relationships/image" Target="../media/image315.jpg"/><Relationship Id="rId15" Type="http://schemas.openxmlformats.org/officeDocument/2006/relationships/image" Target="../media/image325.jpeg"/><Relationship Id="rId10" Type="http://schemas.openxmlformats.org/officeDocument/2006/relationships/image" Target="../media/image320.jpg"/><Relationship Id="rId4" Type="http://schemas.openxmlformats.org/officeDocument/2006/relationships/image" Target="../media/image314.png"/><Relationship Id="rId9" Type="http://schemas.openxmlformats.org/officeDocument/2006/relationships/image" Target="../media/image319.jpg"/><Relationship Id="rId14" Type="http://schemas.openxmlformats.org/officeDocument/2006/relationships/image" Target="../media/image324.jpeg"/></Relationships>
</file>

<file path=ppt/slides/_rels/slide24.xml.rels><?xml version="1.0" encoding="UTF-8" standalone="yes"?>
<Relationships xmlns="http://schemas.openxmlformats.org/package/2006/relationships"><Relationship Id="rId8" Type="http://schemas.openxmlformats.org/officeDocument/2006/relationships/image" Target="../media/image193.jpg"/><Relationship Id="rId13" Type="http://schemas.openxmlformats.org/officeDocument/2006/relationships/image" Target="../media/image215.jpg"/><Relationship Id="rId3" Type="http://schemas.openxmlformats.org/officeDocument/2006/relationships/image" Target="../media/image327.jpg"/><Relationship Id="rId7" Type="http://schemas.openxmlformats.org/officeDocument/2006/relationships/image" Target="../media/image115.jpg"/><Relationship Id="rId12" Type="http://schemas.openxmlformats.org/officeDocument/2006/relationships/image" Target="../media/image333.png"/><Relationship Id="rId2" Type="http://schemas.openxmlformats.org/officeDocument/2006/relationships/image" Target="../media/image326.jpg"/><Relationship Id="rId1" Type="http://schemas.openxmlformats.org/officeDocument/2006/relationships/slideLayout" Target="../slideLayouts/slideLayout2.xml"/><Relationship Id="rId6" Type="http://schemas.openxmlformats.org/officeDocument/2006/relationships/image" Target="../media/image148.jpg"/><Relationship Id="rId11" Type="http://schemas.openxmlformats.org/officeDocument/2006/relationships/image" Target="../media/image332.jpeg"/><Relationship Id="rId5" Type="http://schemas.openxmlformats.org/officeDocument/2006/relationships/image" Target="../media/image329.jpg"/><Relationship Id="rId10" Type="http://schemas.openxmlformats.org/officeDocument/2006/relationships/image" Target="../media/image331.png"/><Relationship Id="rId4" Type="http://schemas.openxmlformats.org/officeDocument/2006/relationships/image" Target="../media/image328.jpg"/><Relationship Id="rId9" Type="http://schemas.openxmlformats.org/officeDocument/2006/relationships/image" Target="../media/image330.jpg"/></Relationships>
</file>

<file path=ppt/slides/_rels/slide25.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337.jpeg"/><Relationship Id="rId2" Type="http://schemas.openxmlformats.org/officeDocument/2006/relationships/image" Target="../media/image334.jpg"/><Relationship Id="rId1" Type="http://schemas.openxmlformats.org/officeDocument/2006/relationships/slideLayout" Target="../slideLayouts/slideLayout2.xml"/><Relationship Id="rId6" Type="http://schemas.openxmlformats.org/officeDocument/2006/relationships/image" Target="../media/image288.png"/><Relationship Id="rId5" Type="http://schemas.openxmlformats.org/officeDocument/2006/relationships/image" Target="../media/image336.jpeg"/><Relationship Id="rId4" Type="http://schemas.openxmlformats.org/officeDocument/2006/relationships/image" Target="../media/image335.jpg"/></Relationships>
</file>

<file path=ppt/slides/_rels/slide26.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342.png"/><Relationship Id="rId3" Type="http://schemas.openxmlformats.org/officeDocument/2006/relationships/image" Target="../media/image2.jpg"/><Relationship Id="rId7" Type="http://schemas.openxmlformats.org/officeDocument/2006/relationships/image" Target="../media/image6.png"/><Relationship Id="rId12" Type="http://schemas.openxmlformats.org/officeDocument/2006/relationships/image" Target="../media/image34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40.png"/><Relationship Id="rId5" Type="http://schemas.openxmlformats.org/officeDocument/2006/relationships/image" Target="../media/image4.png"/><Relationship Id="rId15" Type="http://schemas.openxmlformats.org/officeDocument/2006/relationships/image" Target="../media/image343.jpeg"/><Relationship Id="rId10" Type="http://schemas.openxmlformats.org/officeDocument/2006/relationships/image" Target="../media/image339.png"/><Relationship Id="rId4" Type="http://schemas.openxmlformats.org/officeDocument/2006/relationships/image" Target="../media/image3.png"/><Relationship Id="rId9" Type="http://schemas.openxmlformats.org/officeDocument/2006/relationships/image" Target="../media/image338.jpg"/><Relationship Id="rId14" Type="http://schemas.openxmlformats.org/officeDocument/2006/relationships/slide" Target="slide35.xml"/></Relationships>
</file>

<file path=ppt/slides/_rels/slide27.xml.rels><?xml version="1.0" encoding="UTF-8" standalone="yes"?>
<Relationships xmlns="http://schemas.openxmlformats.org/package/2006/relationships"><Relationship Id="rId8" Type="http://schemas.openxmlformats.org/officeDocument/2006/relationships/slide" Target="slide30.xml"/><Relationship Id="rId3" Type="http://schemas.openxmlformats.org/officeDocument/2006/relationships/image" Target="../media/image345.png"/><Relationship Id="rId7" Type="http://schemas.openxmlformats.org/officeDocument/2006/relationships/image" Target="../media/image142.jpg"/><Relationship Id="rId12" Type="http://schemas.openxmlformats.org/officeDocument/2006/relationships/image" Target="../media/image349.jpg"/><Relationship Id="rId2" Type="http://schemas.openxmlformats.org/officeDocument/2006/relationships/image" Target="../media/image344.png"/><Relationship Id="rId1" Type="http://schemas.openxmlformats.org/officeDocument/2006/relationships/slideLayout" Target="../slideLayouts/slideLayout1.xml"/><Relationship Id="rId6" Type="http://schemas.openxmlformats.org/officeDocument/2006/relationships/image" Target="../media/image348.png"/><Relationship Id="rId11" Type="http://schemas.openxmlformats.org/officeDocument/2006/relationships/image" Target="../media/image29.jpg"/><Relationship Id="rId5" Type="http://schemas.openxmlformats.org/officeDocument/2006/relationships/image" Target="../media/image347.jpg"/><Relationship Id="rId10" Type="http://schemas.openxmlformats.org/officeDocument/2006/relationships/image" Target="../media/image42.jpg"/><Relationship Id="rId4" Type="http://schemas.openxmlformats.org/officeDocument/2006/relationships/image" Target="../media/image346.jpg"/><Relationship Id="rId9" Type="http://schemas.openxmlformats.org/officeDocument/2006/relationships/image" Target="../media/image115.jpg"/></Relationships>
</file>

<file path=ppt/slides/_rels/slide28.xml.rels><?xml version="1.0" encoding="UTF-8" standalone="yes"?>
<Relationships xmlns="http://schemas.openxmlformats.org/package/2006/relationships"><Relationship Id="rId8" Type="http://schemas.openxmlformats.org/officeDocument/2006/relationships/image" Target="../media/image356.png"/><Relationship Id="rId3" Type="http://schemas.openxmlformats.org/officeDocument/2006/relationships/image" Target="../media/image351.png"/><Relationship Id="rId7" Type="http://schemas.openxmlformats.org/officeDocument/2006/relationships/image" Target="../media/image355.png"/><Relationship Id="rId2"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jpe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s>
</file>

<file path=ppt/slides/_rels/slide29.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1.png"/><Relationship Id="rId3" Type="http://schemas.openxmlformats.org/officeDocument/2006/relationships/image" Target="../media/image361.png"/><Relationship Id="rId7" Type="http://schemas.openxmlformats.org/officeDocument/2006/relationships/image" Target="../media/image365.png"/><Relationship Id="rId12" Type="http://schemas.openxmlformats.org/officeDocument/2006/relationships/image" Target="../media/image37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364.png"/><Relationship Id="rId11" Type="http://schemas.openxmlformats.org/officeDocument/2006/relationships/image" Target="../media/image369.png"/><Relationship Id="rId5" Type="http://schemas.openxmlformats.org/officeDocument/2006/relationships/image" Target="../media/image363.png"/><Relationship Id="rId15" Type="http://schemas.openxmlformats.org/officeDocument/2006/relationships/image" Target="../media/image373.png"/><Relationship Id="rId10" Type="http://schemas.openxmlformats.org/officeDocument/2006/relationships/image" Target="../media/image368.png"/><Relationship Id="rId4" Type="http://schemas.openxmlformats.org/officeDocument/2006/relationships/image" Target="../media/image362.png"/><Relationship Id="rId9" Type="http://schemas.openxmlformats.org/officeDocument/2006/relationships/image" Target="../media/image367.png"/><Relationship Id="rId14" Type="http://schemas.openxmlformats.org/officeDocument/2006/relationships/image" Target="../media/image372.png"/></Relationships>
</file>

<file path=ppt/slides/_rels/slide3.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47.jpg"/><Relationship Id="rId18" Type="http://schemas.openxmlformats.org/officeDocument/2006/relationships/image" Target="../media/image52.jpg"/><Relationship Id="rId26" Type="http://schemas.openxmlformats.org/officeDocument/2006/relationships/image" Target="../media/image60.jpeg"/><Relationship Id="rId3" Type="http://schemas.openxmlformats.org/officeDocument/2006/relationships/image" Target="../media/image31.png"/><Relationship Id="rId21" Type="http://schemas.openxmlformats.org/officeDocument/2006/relationships/image" Target="../media/image55.png"/><Relationship Id="rId7" Type="http://schemas.openxmlformats.org/officeDocument/2006/relationships/image" Target="../media/image28.png"/><Relationship Id="rId12" Type="http://schemas.openxmlformats.org/officeDocument/2006/relationships/image" Target="../media/image46.jpg"/><Relationship Id="rId17" Type="http://schemas.openxmlformats.org/officeDocument/2006/relationships/image" Target="../media/image51.jpg"/><Relationship Id="rId25" Type="http://schemas.openxmlformats.org/officeDocument/2006/relationships/image" Target="../media/image59.jpg"/><Relationship Id="rId2" Type="http://schemas.openxmlformats.org/officeDocument/2006/relationships/image" Target="../media/image40.png"/><Relationship Id="rId16" Type="http://schemas.openxmlformats.org/officeDocument/2006/relationships/image" Target="../media/image50.jpg"/><Relationship Id="rId20" Type="http://schemas.openxmlformats.org/officeDocument/2006/relationships/image" Target="../media/image54.jpg"/><Relationship Id="rId29"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27.jp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29.jpg"/><Relationship Id="rId15" Type="http://schemas.openxmlformats.org/officeDocument/2006/relationships/image" Target="../media/image49.jpg"/><Relationship Id="rId23" Type="http://schemas.openxmlformats.org/officeDocument/2006/relationships/image" Target="../media/image57.png"/><Relationship Id="rId28" Type="http://schemas.openxmlformats.org/officeDocument/2006/relationships/image" Target="../media/image62.jpeg"/><Relationship Id="rId10" Type="http://schemas.openxmlformats.org/officeDocument/2006/relationships/image" Target="../media/image44.jpg"/><Relationship Id="rId19" Type="http://schemas.openxmlformats.org/officeDocument/2006/relationships/image" Target="../media/image53.jpg"/><Relationship Id="rId31" Type="http://schemas.openxmlformats.org/officeDocument/2006/relationships/image" Target="../media/image65.jpg"/><Relationship Id="rId4" Type="http://schemas.openxmlformats.org/officeDocument/2006/relationships/image" Target="../media/image41.jpg"/><Relationship Id="rId9" Type="http://schemas.openxmlformats.org/officeDocument/2006/relationships/image" Target="../media/image43.jpg"/><Relationship Id="rId14" Type="http://schemas.openxmlformats.org/officeDocument/2006/relationships/image" Target="../media/image48.png"/><Relationship Id="rId22" Type="http://schemas.openxmlformats.org/officeDocument/2006/relationships/image" Target="../media/image56.jpg"/><Relationship Id="rId27" Type="http://schemas.openxmlformats.org/officeDocument/2006/relationships/image" Target="../media/image61.jpeg"/><Relationship Id="rId30" Type="http://schemas.openxmlformats.org/officeDocument/2006/relationships/image" Target="../media/image64.png"/></Relationships>
</file>

<file path=ppt/slides/_rels/slide30.xml.rels><?xml version="1.0" encoding="UTF-8" standalone="yes"?>
<Relationships xmlns="http://schemas.openxmlformats.org/package/2006/relationships"><Relationship Id="rId8" Type="http://schemas.openxmlformats.org/officeDocument/2006/relationships/image" Target="../media/image377.png"/><Relationship Id="rId13" Type="http://schemas.openxmlformats.org/officeDocument/2006/relationships/image" Target="../media/image381.png"/><Relationship Id="rId3" Type="http://schemas.openxmlformats.org/officeDocument/2006/relationships/image" Target="../media/image371.png"/><Relationship Id="rId7" Type="http://schemas.openxmlformats.org/officeDocument/2006/relationships/image" Target="../media/image376.png"/><Relationship Id="rId12" Type="http://schemas.openxmlformats.org/officeDocument/2006/relationships/hyperlink" Target="https://digitalcollections.hclib.org/digital/collection/Yearbooks/id/45711/" TargetMode="External"/><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5.png"/><Relationship Id="rId11" Type="http://schemas.openxmlformats.org/officeDocument/2006/relationships/image" Target="../media/image380.jpg"/><Relationship Id="rId5" Type="http://schemas.openxmlformats.org/officeDocument/2006/relationships/image" Target="../media/image373.png"/><Relationship Id="rId10" Type="http://schemas.openxmlformats.org/officeDocument/2006/relationships/image" Target="../media/image379.png"/><Relationship Id="rId4" Type="http://schemas.openxmlformats.org/officeDocument/2006/relationships/image" Target="../media/image372.png"/><Relationship Id="rId9" Type="http://schemas.openxmlformats.org/officeDocument/2006/relationships/image" Target="../media/image378.png"/></Relationships>
</file>

<file path=ppt/slides/_rels/slide31.xml.rels><?xml version="1.0" encoding="UTF-8" standalone="yes"?>
<Relationships xmlns="http://schemas.openxmlformats.org/package/2006/relationships"><Relationship Id="rId8" Type="http://schemas.openxmlformats.org/officeDocument/2006/relationships/image" Target="../media/image384.jpg"/><Relationship Id="rId13" Type="http://schemas.openxmlformats.org/officeDocument/2006/relationships/image" Target="../media/image318.jpg"/><Relationship Id="rId3" Type="http://schemas.openxmlformats.org/officeDocument/2006/relationships/image" Target="../media/image380.jpg"/><Relationship Id="rId7" Type="http://schemas.openxmlformats.org/officeDocument/2006/relationships/image" Target="../media/image383.jpg"/><Relationship Id="rId12"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2.jpg"/><Relationship Id="rId11" Type="http://schemas.openxmlformats.org/officeDocument/2006/relationships/image" Target="../media/image387.png"/><Relationship Id="rId5" Type="http://schemas.openxmlformats.org/officeDocument/2006/relationships/image" Target="../media/image381.png"/><Relationship Id="rId10" Type="http://schemas.openxmlformats.org/officeDocument/2006/relationships/image" Target="../media/image386.png"/><Relationship Id="rId4" Type="http://schemas.openxmlformats.org/officeDocument/2006/relationships/hyperlink" Target="https://digitalcollections.hclib.org/digital/collection/Yearbooks/id/45711/" TargetMode="External"/><Relationship Id="rId9" Type="http://schemas.openxmlformats.org/officeDocument/2006/relationships/image" Target="../media/image385.jpg"/></Relationships>
</file>

<file path=ppt/slides/_rels/slide32.xml.rels><?xml version="1.0" encoding="UTF-8" standalone="yes"?>
<Relationships xmlns="http://schemas.openxmlformats.org/package/2006/relationships"><Relationship Id="rId8" Type="http://schemas.openxmlformats.org/officeDocument/2006/relationships/image" Target="../media/image395.jpg"/><Relationship Id="rId13" Type="http://schemas.openxmlformats.org/officeDocument/2006/relationships/image" Target="../media/image115.jpg"/><Relationship Id="rId18" Type="http://schemas.openxmlformats.org/officeDocument/2006/relationships/image" Target="../media/image402.jpeg"/><Relationship Id="rId26" Type="http://schemas.openxmlformats.org/officeDocument/2006/relationships/image" Target="../media/image410.jpg"/><Relationship Id="rId3" Type="http://schemas.openxmlformats.org/officeDocument/2006/relationships/image" Target="../media/image390.jpg"/><Relationship Id="rId21" Type="http://schemas.openxmlformats.org/officeDocument/2006/relationships/image" Target="../media/image405.jpg"/><Relationship Id="rId7" Type="http://schemas.openxmlformats.org/officeDocument/2006/relationships/image" Target="../media/image394.jpg"/><Relationship Id="rId12" Type="http://schemas.openxmlformats.org/officeDocument/2006/relationships/slide" Target="slide30.xml"/><Relationship Id="rId17" Type="http://schemas.openxmlformats.org/officeDocument/2006/relationships/image" Target="../media/image401.jpg"/><Relationship Id="rId25" Type="http://schemas.openxmlformats.org/officeDocument/2006/relationships/image" Target="../media/image409.png"/><Relationship Id="rId2" Type="http://schemas.openxmlformats.org/officeDocument/2006/relationships/image" Target="../media/image389.png"/><Relationship Id="rId16" Type="http://schemas.openxmlformats.org/officeDocument/2006/relationships/image" Target="../media/image400.png"/><Relationship Id="rId20" Type="http://schemas.openxmlformats.org/officeDocument/2006/relationships/image" Target="../media/image404.jpg"/><Relationship Id="rId1" Type="http://schemas.openxmlformats.org/officeDocument/2006/relationships/slideLayout" Target="../slideLayouts/slideLayout2.xml"/><Relationship Id="rId6" Type="http://schemas.openxmlformats.org/officeDocument/2006/relationships/image" Target="../media/image393.jpg"/><Relationship Id="rId11" Type="http://schemas.openxmlformats.org/officeDocument/2006/relationships/image" Target="../media/image398.jpeg"/><Relationship Id="rId24" Type="http://schemas.openxmlformats.org/officeDocument/2006/relationships/image" Target="../media/image408.jpg"/><Relationship Id="rId5" Type="http://schemas.openxmlformats.org/officeDocument/2006/relationships/image" Target="../media/image392.jpg"/><Relationship Id="rId15" Type="http://schemas.openxmlformats.org/officeDocument/2006/relationships/image" Target="../media/image399.jpg"/><Relationship Id="rId23" Type="http://schemas.openxmlformats.org/officeDocument/2006/relationships/image" Target="../media/image407.jpeg"/><Relationship Id="rId10" Type="http://schemas.openxmlformats.org/officeDocument/2006/relationships/image" Target="../media/image397.jpg"/><Relationship Id="rId19" Type="http://schemas.openxmlformats.org/officeDocument/2006/relationships/image" Target="../media/image403.png"/><Relationship Id="rId4" Type="http://schemas.openxmlformats.org/officeDocument/2006/relationships/image" Target="../media/image391.jpg"/><Relationship Id="rId9" Type="http://schemas.openxmlformats.org/officeDocument/2006/relationships/image" Target="../media/image396.jpg"/><Relationship Id="rId14" Type="http://schemas.openxmlformats.org/officeDocument/2006/relationships/image" Target="../media/image205.jpg"/><Relationship Id="rId22" Type="http://schemas.openxmlformats.org/officeDocument/2006/relationships/image" Target="../media/image406.jpg"/></Relationships>
</file>

<file path=ppt/slides/_rels/slide33.xml.rels><?xml version="1.0" encoding="UTF-8" standalone="yes"?>
<Relationships xmlns="http://schemas.openxmlformats.org/package/2006/relationships"><Relationship Id="rId8" Type="http://schemas.openxmlformats.org/officeDocument/2006/relationships/image" Target="../media/image416.jpg"/><Relationship Id="rId13" Type="http://schemas.openxmlformats.org/officeDocument/2006/relationships/image" Target="../media/image418.jpg"/><Relationship Id="rId3" Type="http://schemas.openxmlformats.org/officeDocument/2006/relationships/image" Target="../media/image411.jpg"/><Relationship Id="rId7" Type="http://schemas.openxmlformats.org/officeDocument/2006/relationships/image" Target="../media/image415.jpg"/><Relationship Id="rId12" Type="http://schemas.openxmlformats.org/officeDocument/2006/relationships/image" Target="../media/image417.jpg"/><Relationship Id="rId2" Type="http://schemas.openxmlformats.org/officeDocument/2006/relationships/image" Target="../media/image148.jpg"/><Relationship Id="rId1" Type="http://schemas.openxmlformats.org/officeDocument/2006/relationships/slideLayout" Target="../slideLayouts/slideLayout2.xml"/><Relationship Id="rId6" Type="http://schemas.openxmlformats.org/officeDocument/2006/relationships/image" Target="../media/image414.png"/><Relationship Id="rId11" Type="http://schemas.openxmlformats.org/officeDocument/2006/relationships/image" Target="../media/image399.jpg"/><Relationship Id="rId5" Type="http://schemas.openxmlformats.org/officeDocument/2006/relationships/image" Target="../media/image413.png"/><Relationship Id="rId15" Type="http://schemas.openxmlformats.org/officeDocument/2006/relationships/image" Target="../media/image420.png"/><Relationship Id="rId10" Type="http://schemas.openxmlformats.org/officeDocument/2006/relationships/image" Target="../media/image205.jpg"/><Relationship Id="rId4" Type="http://schemas.openxmlformats.org/officeDocument/2006/relationships/image" Target="../media/image412.jpg"/><Relationship Id="rId9" Type="http://schemas.openxmlformats.org/officeDocument/2006/relationships/image" Target="../media/image397.jpg"/><Relationship Id="rId14" Type="http://schemas.openxmlformats.org/officeDocument/2006/relationships/image" Target="../media/image419.png"/></Relationships>
</file>

<file path=ppt/slides/_rels/slide34.xml.rels><?xml version="1.0" encoding="UTF-8" standalone="yes"?>
<Relationships xmlns="http://schemas.openxmlformats.org/package/2006/relationships"><Relationship Id="rId3" Type="http://schemas.openxmlformats.org/officeDocument/2006/relationships/image" Target="../media/image318.jpg"/><Relationship Id="rId7" Type="http://schemas.openxmlformats.org/officeDocument/2006/relationships/image" Target="../media/image425.jpg"/><Relationship Id="rId2" Type="http://schemas.openxmlformats.org/officeDocument/2006/relationships/image" Target="../media/image421.jpg"/><Relationship Id="rId1" Type="http://schemas.openxmlformats.org/officeDocument/2006/relationships/slideLayout" Target="../slideLayouts/slideLayout2.xml"/><Relationship Id="rId6" Type="http://schemas.openxmlformats.org/officeDocument/2006/relationships/image" Target="../media/image424.png"/><Relationship Id="rId5" Type="http://schemas.openxmlformats.org/officeDocument/2006/relationships/image" Target="../media/image423.png"/><Relationship Id="rId4" Type="http://schemas.openxmlformats.org/officeDocument/2006/relationships/image" Target="../media/image422.png"/></Relationships>
</file>

<file path=ppt/slides/_rels/slide35.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image" Target="../media/image429.png"/><Relationship Id="rId3" Type="http://schemas.openxmlformats.org/officeDocument/2006/relationships/image" Target="../media/image404.jpg"/><Relationship Id="rId7" Type="http://schemas.openxmlformats.org/officeDocument/2006/relationships/image" Target="../media/image427.jpg"/><Relationship Id="rId12" Type="http://schemas.openxmlformats.org/officeDocument/2006/relationships/image" Target="../media/image428.png"/><Relationship Id="rId2" Type="http://schemas.openxmlformats.org/officeDocument/2006/relationships/image" Target="../media/image406.jpg"/><Relationship Id="rId16" Type="http://schemas.openxmlformats.org/officeDocument/2006/relationships/image" Target="../media/image431.jp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318.jpg"/><Relationship Id="rId5" Type="http://schemas.openxmlformats.org/officeDocument/2006/relationships/image" Target="../media/image399.jpg"/><Relationship Id="rId15" Type="http://schemas.openxmlformats.org/officeDocument/2006/relationships/image" Target="../media/image142.jpg"/><Relationship Id="rId10" Type="http://schemas.openxmlformats.org/officeDocument/2006/relationships/image" Target="../media/image193.jpg"/><Relationship Id="rId4" Type="http://schemas.openxmlformats.org/officeDocument/2006/relationships/image" Target="../media/image205.jpg"/><Relationship Id="rId9" Type="http://schemas.openxmlformats.org/officeDocument/2006/relationships/image" Target="../media/image115.jpg"/><Relationship Id="rId14" Type="http://schemas.openxmlformats.org/officeDocument/2006/relationships/image" Target="../media/image430.png"/></Relationships>
</file>

<file path=ppt/slides/_rels/slide37.xml.rels><?xml version="1.0" encoding="UTF-8" standalone="yes"?>
<Relationships xmlns="http://schemas.openxmlformats.org/package/2006/relationships"><Relationship Id="rId8" Type="http://schemas.openxmlformats.org/officeDocument/2006/relationships/image" Target="../media/image437.png"/><Relationship Id="rId13" Type="http://schemas.openxmlformats.org/officeDocument/2006/relationships/image" Target="../media/image442.png"/><Relationship Id="rId3" Type="http://schemas.openxmlformats.org/officeDocument/2006/relationships/image" Target="../media/image433.jpg"/><Relationship Id="rId7" Type="http://schemas.openxmlformats.org/officeDocument/2006/relationships/image" Target="../media/image142.jpg"/><Relationship Id="rId12" Type="http://schemas.openxmlformats.org/officeDocument/2006/relationships/image" Target="../media/image441.jpg"/><Relationship Id="rId2" Type="http://schemas.openxmlformats.org/officeDocument/2006/relationships/image" Target="../media/image432.jpg"/><Relationship Id="rId1" Type="http://schemas.openxmlformats.org/officeDocument/2006/relationships/slideLayout" Target="../slideLayouts/slideLayout2.xml"/><Relationship Id="rId6" Type="http://schemas.openxmlformats.org/officeDocument/2006/relationships/image" Target="../media/image436.png"/><Relationship Id="rId11" Type="http://schemas.openxmlformats.org/officeDocument/2006/relationships/image" Target="../media/image440.png"/><Relationship Id="rId5" Type="http://schemas.openxmlformats.org/officeDocument/2006/relationships/image" Target="../media/image435.jpg"/><Relationship Id="rId10" Type="http://schemas.openxmlformats.org/officeDocument/2006/relationships/image" Target="../media/image439.png"/><Relationship Id="rId4" Type="http://schemas.openxmlformats.org/officeDocument/2006/relationships/image" Target="../media/image434.jpg"/><Relationship Id="rId9" Type="http://schemas.openxmlformats.org/officeDocument/2006/relationships/image" Target="../media/image438.png"/></Relationships>
</file>

<file path=ppt/slides/_rels/slide4.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6.png"/><Relationship Id="rId21" Type="http://schemas.openxmlformats.org/officeDocument/2006/relationships/image" Target="../media/image1.jpg"/><Relationship Id="rId7" Type="http://schemas.openxmlformats.org/officeDocument/2006/relationships/image" Target="../media/image70.png"/><Relationship Id="rId12" Type="http://schemas.openxmlformats.org/officeDocument/2006/relationships/image" Target="../media/image75.jpg"/><Relationship Id="rId17" Type="http://schemas.openxmlformats.org/officeDocument/2006/relationships/image" Target="../media/image80.gif"/><Relationship Id="rId2" Type="http://schemas.openxmlformats.org/officeDocument/2006/relationships/image" Target="../media/image44.jpg"/><Relationship Id="rId16" Type="http://schemas.openxmlformats.org/officeDocument/2006/relationships/image" Target="../media/image79.png"/><Relationship Id="rId20" Type="http://schemas.openxmlformats.org/officeDocument/2006/relationships/image" Target="../media/image83.jpeg"/><Relationship Id="rId1" Type="http://schemas.openxmlformats.org/officeDocument/2006/relationships/slideLayout" Target="../slideLayouts/slideLayout2.xml"/><Relationship Id="rId6" Type="http://schemas.openxmlformats.org/officeDocument/2006/relationships/image" Target="../media/image69.jpeg"/><Relationship Id="rId11" Type="http://schemas.openxmlformats.org/officeDocument/2006/relationships/image" Target="../media/image74.jpg"/><Relationship Id="rId5" Type="http://schemas.openxmlformats.org/officeDocument/2006/relationships/image" Target="../media/image68.jpg"/><Relationship Id="rId15" Type="http://schemas.openxmlformats.org/officeDocument/2006/relationships/image" Target="../media/image78.png"/><Relationship Id="rId10" Type="http://schemas.openxmlformats.org/officeDocument/2006/relationships/image" Target="../media/image73.jpg"/><Relationship Id="rId19" Type="http://schemas.openxmlformats.org/officeDocument/2006/relationships/image" Target="../media/image82.jpg"/><Relationship Id="rId4" Type="http://schemas.openxmlformats.org/officeDocument/2006/relationships/image" Target="../media/image67.jpg"/><Relationship Id="rId9" Type="http://schemas.openxmlformats.org/officeDocument/2006/relationships/image" Target="../media/image72.jpg"/><Relationship Id="rId14" Type="http://schemas.openxmlformats.org/officeDocument/2006/relationships/image" Target="../media/image77.png"/></Relationships>
</file>

<file path=ppt/slides/_rels/slide5.xml.rels><?xml version="1.0" encoding="UTF-8" standalone="yes"?>
<Relationships xmlns="http://schemas.openxmlformats.org/package/2006/relationships"><Relationship Id="rId8" Type="http://schemas.openxmlformats.org/officeDocument/2006/relationships/image" Target="../media/image88.jpg"/><Relationship Id="rId13" Type="http://schemas.openxmlformats.org/officeDocument/2006/relationships/image" Target="../media/image93.jpg"/><Relationship Id="rId18" Type="http://schemas.openxmlformats.org/officeDocument/2006/relationships/image" Target="../media/image97.jpg"/><Relationship Id="rId3" Type="http://schemas.openxmlformats.org/officeDocument/2006/relationships/image" Target="../media/image28.png"/><Relationship Id="rId21" Type="http://schemas.openxmlformats.org/officeDocument/2006/relationships/image" Target="../media/image100.jpg"/><Relationship Id="rId7" Type="http://schemas.openxmlformats.org/officeDocument/2006/relationships/image" Target="../media/image87.png"/><Relationship Id="rId12" Type="http://schemas.openxmlformats.org/officeDocument/2006/relationships/image" Target="../media/image92.jpg"/><Relationship Id="rId17" Type="http://schemas.openxmlformats.org/officeDocument/2006/relationships/image" Target="../media/image96.png"/><Relationship Id="rId2" Type="http://schemas.openxmlformats.org/officeDocument/2006/relationships/image" Target="../media/image84.jpg"/><Relationship Id="rId16" Type="http://schemas.openxmlformats.org/officeDocument/2006/relationships/image" Target="../media/image66.png"/><Relationship Id="rId20"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image" Target="../media/image44.jpg"/><Relationship Id="rId11" Type="http://schemas.openxmlformats.org/officeDocument/2006/relationships/image" Target="../media/image91.jpeg"/><Relationship Id="rId5" Type="http://schemas.openxmlformats.org/officeDocument/2006/relationships/image" Target="../media/image86.jpg"/><Relationship Id="rId15" Type="http://schemas.openxmlformats.org/officeDocument/2006/relationships/image" Target="../media/image95.jpg"/><Relationship Id="rId23" Type="http://schemas.openxmlformats.org/officeDocument/2006/relationships/image" Target="../media/image102.jpg"/><Relationship Id="rId10" Type="http://schemas.openxmlformats.org/officeDocument/2006/relationships/image" Target="../media/image90.jpg"/><Relationship Id="rId19" Type="http://schemas.openxmlformats.org/officeDocument/2006/relationships/image" Target="../media/image98.png"/><Relationship Id="rId4" Type="http://schemas.openxmlformats.org/officeDocument/2006/relationships/image" Target="../media/image85.jpg"/><Relationship Id="rId9" Type="http://schemas.openxmlformats.org/officeDocument/2006/relationships/image" Target="../media/image89.jpeg"/><Relationship Id="rId14" Type="http://schemas.openxmlformats.org/officeDocument/2006/relationships/image" Target="../media/image94.jpg"/><Relationship Id="rId22"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4.jpg"/><Relationship Id="rId7" Type="http://schemas.openxmlformats.org/officeDocument/2006/relationships/image" Target="../media/image105.jpg"/><Relationship Id="rId12" Type="http://schemas.openxmlformats.org/officeDocument/2006/relationships/image" Target="../media/image110.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9.jpg"/><Relationship Id="rId5" Type="http://schemas.openxmlformats.org/officeDocument/2006/relationships/image" Target="../media/image29.jp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107.jpg"/></Relationships>
</file>

<file path=ppt/slides/_rels/slide7.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g"/><Relationship Id="rId1" Type="http://schemas.openxmlformats.org/officeDocument/2006/relationships/slideLayout" Target="../slideLayouts/slideLayout2.xml"/><Relationship Id="rId4" Type="http://schemas.openxmlformats.org/officeDocument/2006/relationships/image" Target="../media/image113.jpg"/></Relationships>
</file>

<file path=ppt/slides/_rels/slide8.xml.rels><?xml version="1.0" encoding="UTF-8" standalone="yes"?>
<Relationships xmlns="http://schemas.openxmlformats.org/package/2006/relationships"><Relationship Id="rId8" Type="http://schemas.openxmlformats.org/officeDocument/2006/relationships/image" Target="../media/image120.jpeg"/><Relationship Id="rId13" Type="http://schemas.openxmlformats.org/officeDocument/2006/relationships/image" Target="../media/image125.jpg"/><Relationship Id="rId18" Type="http://schemas.openxmlformats.org/officeDocument/2006/relationships/image" Target="../media/image130.jpeg"/><Relationship Id="rId3" Type="http://schemas.openxmlformats.org/officeDocument/2006/relationships/image" Target="../media/image115.jpg"/><Relationship Id="rId21" Type="http://schemas.openxmlformats.org/officeDocument/2006/relationships/image" Target="../media/image133.png"/><Relationship Id="rId7" Type="http://schemas.openxmlformats.org/officeDocument/2006/relationships/image" Target="../media/image119.jpg"/><Relationship Id="rId12" Type="http://schemas.openxmlformats.org/officeDocument/2006/relationships/image" Target="../media/image124.jpg"/><Relationship Id="rId17" Type="http://schemas.openxmlformats.org/officeDocument/2006/relationships/image" Target="../media/image129.png"/><Relationship Id="rId2" Type="http://schemas.openxmlformats.org/officeDocument/2006/relationships/image" Target="../media/image114.jpg"/><Relationship Id="rId16" Type="http://schemas.openxmlformats.org/officeDocument/2006/relationships/image" Target="../media/image128.png"/><Relationship Id="rId20" Type="http://schemas.openxmlformats.org/officeDocument/2006/relationships/image" Target="../media/image132.png"/><Relationship Id="rId1" Type="http://schemas.openxmlformats.org/officeDocument/2006/relationships/slideLayout" Target="../slideLayouts/slideLayout2.xml"/><Relationship Id="rId6" Type="http://schemas.openxmlformats.org/officeDocument/2006/relationships/image" Target="../media/image118.jpg"/><Relationship Id="rId11" Type="http://schemas.openxmlformats.org/officeDocument/2006/relationships/image" Target="../media/image123.jpeg"/><Relationship Id="rId5" Type="http://schemas.openxmlformats.org/officeDocument/2006/relationships/image" Target="../media/image117.png"/><Relationship Id="rId15" Type="http://schemas.openxmlformats.org/officeDocument/2006/relationships/image" Target="../media/image127.png"/><Relationship Id="rId10" Type="http://schemas.openxmlformats.org/officeDocument/2006/relationships/image" Target="../media/image122.jpg"/><Relationship Id="rId19" Type="http://schemas.openxmlformats.org/officeDocument/2006/relationships/image" Target="../media/image131.jpg"/><Relationship Id="rId4" Type="http://schemas.openxmlformats.org/officeDocument/2006/relationships/image" Target="../media/image116.jpg"/><Relationship Id="rId9" Type="http://schemas.openxmlformats.org/officeDocument/2006/relationships/image" Target="../media/image121.jpg"/><Relationship Id="rId14" Type="http://schemas.openxmlformats.org/officeDocument/2006/relationships/image" Target="../media/image126.jpg"/><Relationship Id="rId22" Type="http://schemas.openxmlformats.org/officeDocument/2006/relationships/image" Target="../media/image134.png"/></Relationships>
</file>

<file path=ppt/slides/_rels/slide9.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jpg"/><Relationship Id="rId18" Type="http://schemas.openxmlformats.org/officeDocument/2006/relationships/image" Target="../media/image148.jpg"/><Relationship Id="rId3" Type="http://schemas.openxmlformats.org/officeDocument/2006/relationships/image" Target="../media/image136.jpg"/><Relationship Id="rId7" Type="http://schemas.openxmlformats.org/officeDocument/2006/relationships/image" Target="../media/image140.jpg"/><Relationship Id="rId12" Type="http://schemas.openxmlformats.org/officeDocument/2006/relationships/image" Target="../media/image143.jpg"/><Relationship Id="rId17" Type="http://schemas.openxmlformats.org/officeDocument/2006/relationships/image" Target="../media/image147.jpg"/><Relationship Id="rId2" Type="http://schemas.openxmlformats.org/officeDocument/2006/relationships/image" Target="../media/image135.png"/><Relationship Id="rId16"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39.jpeg"/><Relationship Id="rId11" Type="http://schemas.openxmlformats.org/officeDocument/2006/relationships/image" Target="../media/image142.jpg"/><Relationship Id="rId5" Type="http://schemas.openxmlformats.org/officeDocument/2006/relationships/image" Target="../media/image138.jpg"/><Relationship Id="rId15" Type="http://schemas.openxmlformats.org/officeDocument/2006/relationships/image" Target="../media/image145.jpg"/><Relationship Id="rId10" Type="http://schemas.openxmlformats.org/officeDocument/2006/relationships/image" Target="../media/image29.jpg"/><Relationship Id="rId19" Type="http://schemas.openxmlformats.org/officeDocument/2006/relationships/image" Target="../media/image149.png"/><Relationship Id="rId4" Type="http://schemas.openxmlformats.org/officeDocument/2006/relationships/image" Target="../media/image137.jpeg"/><Relationship Id="rId9" Type="http://schemas.openxmlformats.org/officeDocument/2006/relationships/image" Target="../media/image141.jpg"/><Relationship Id="rId14" Type="http://schemas.openxmlformats.org/officeDocument/2006/relationships/image" Target="../media/image14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TextBox 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8" name="TextBox 7"/>
          <p:cNvSpPr txBox="1"/>
          <p:nvPr/>
        </p:nvSpPr>
        <p:spPr>
          <a:xfrm>
            <a:off x="1732115" y="1398777"/>
            <a:ext cx="4261295" cy="769441"/>
          </a:xfrm>
          <a:prstGeom prst="rect">
            <a:avLst/>
          </a:prstGeom>
          <a:noFill/>
        </p:spPr>
        <p:txBody>
          <a:bodyPr wrap="none" rtlCol="0">
            <a:spAutoFit/>
          </a:bodyPr>
          <a:lstStyle/>
          <a:p>
            <a:r>
              <a:rPr lang="en-US" sz="4400" dirty="0"/>
              <a:t>PENTAGON.EMEA</a:t>
            </a:r>
          </a:p>
        </p:txBody>
      </p:sp>
      <p:pic>
        <p:nvPicPr>
          <p:cNvPr id="9" name="Picture 8">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76" y="987783"/>
            <a:ext cx="655289" cy="65528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47" y="2297667"/>
            <a:ext cx="834275" cy="55517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 y="910279"/>
            <a:ext cx="754359" cy="380349"/>
          </a:xfrm>
          <a:prstGeom prst="rect">
            <a:avLst/>
          </a:prstGeom>
        </p:spPr>
      </p:pic>
      <p:cxnSp>
        <p:nvCxnSpPr>
          <p:cNvPr id="21" name="Straight Connector 20"/>
          <p:cNvCxnSpPr/>
          <p:nvPr/>
        </p:nvCxnSpPr>
        <p:spPr>
          <a:xfrm>
            <a:off x="691252" y="2036323"/>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0473" y="5953435"/>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2213084" y="4730572"/>
            <a:ext cx="3026791" cy="215444"/>
          </a:xfrm>
          <a:prstGeom prst="rect">
            <a:avLst/>
          </a:prstGeom>
        </p:spPr>
        <p:txBody>
          <a:bodyPr wrap="none">
            <a:spAutoFit/>
          </a:bodyPr>
          <a:lstStyle/>
          <a:p>
            <a:pPr fontAlgn="base"/>
            <a:r>
              <a:rPr lang="en-US" sz="800" dirty="0"/>
              <a:t>The protection of military communications and information systems</a:t>
            </a:r>
          </a:p>
        </p:txBody>
      </p:sp>
      <p:pic>
        <p:nvPicPr>
          <p:cNvPr id="36" name="Picture 35"/>
          <p:cNvPicPr>
            <a:picLocks noChangeAspect="1"/>
          </p:cNvPicPr>
          <p:nvPr/>
        </p:nvPicPr>
        <p:blipFill>
          <a:blip r:embed="rId5"/>
          <a:stretch>
            <a:fillRect/>
          </a:stretch>
        </p:blipFill>
        <p:spPr>
          <a:xfrm>
            <a:off x="8842125" y="1051968"/>
            <a:ext cx="1029422" cy="593507"/>
          </a:xfrm>
          <a:prstGeom prst="rect">
            <a:avLst/>
          </a:prstGeom>
        </p:spPr>
      </p:pic>
      <p:sp>
        <p:nvSpPr>
          <p:cNvPr id="37" name="Rectangle 36"/>
          <p:cNvSpPr/>
          <p:nvPr/>
        </p:nvSpPr>
        <p:spPr>
          <a:xfrm>
            <a:off x="1525527" y="2972938"/>
            <a:ext cx="4976619" cy="369332"/>
          </a:xfrm>
          <a:prstGeom prst="rect">
            <a:avLst/>
          </a:prstGeom>
        </p:spPr>
        <p:txBody>
          <a:bodyPr wrap="none">
            <a:spAutoFit/>
          </a:bodyPr>
          <a:lstStyle/>
          <a:p>
            <a:pPr fontAlgn="base"/>
            <a:r>
              <a:rPr lang="en-US" dirty="0">
                <a:latin typeface="HelveticaNeueLTPro-Md"/>
              </a:rPr>
              <a:t>Single European Sky ATM Research (SESAR) </a:t>
            </a:r>
            <a:endParaRPr lang="en-US" b="0" i="0" dirty="0">
              <a:effectLst/>
              <a:latin typeface="HelveticaNeueLTPro-Md"/>
            </a:endParaRPr>
          </a:p>
        </p:txBody>
      </p:sp>
      <p:sp>
        <p:nvSpPr>
          <p:cNvPr id="38" name="Rectangle 37"/>
          <p:cNvSpPr/>
          <p:nvPr/>
        </p:nvSpPr>
        <p:spPr>
          <a:xfrm>
            <a:off x="1525526" y="3234757"/>
            <a:ext cx="4976619" cy="338554"/>
          </a:xfrm>
          <a:prstGeom prst="rect">
            <a:avLst/>
          </a:prstGeom>
        </p:spPr>
        <p:txBody>
          <a:bodyPr wrap="square">
            <a:spAutoFit/>
          </a:bodyPr>
          <a:lstStyle/>
          <a:p>
            <a:r>
              <a:rPr lang="en-US" sz="800" dirty="0">
                <a:solidFill>
                  <a:srgbClr val="1E2E5B"/>
                </a:solidFill>
                <a:latin typeface="HelveticaNeueLTPro-Roman"/>
              </a:rPr>
              <a:t>to optimize today’s airspace organization and management through a combination of technological, economic and regulatory efforts.</a:t>
            </a:r>
            <a:endParaRPr lang="en-US" sz="800" dirty="0"/>
          </a:p>
        </p:txBody>
      </p:sp>
      <p:pic>
        <p:nvPicPr>
          <p:cNvPr id="39" name="Picture 38"/>
          <p:cNvPicPr>
            <a:picLocks noChangeAspect="1"/>
          </p:cNvPicPr>
          <p:nvPr/>
        </p:nvPicPr>
        <p:blipFill>
          <a:blip r:embed="rId6"/>
          <a:stretch>
            <a:fillRect/>
          </a:stretch>
        </p:blipFill>
        <p:spPr>
          <a:xfrm>
            <a:off x="650473" y="6141763"/>
            <a:ext cx="11144250" cy="361950"/>
          </a:xfrm>
          <a:prstGeom prst="rect">
            <a:avLst/>
          </a:prstGeom>
        </p:spPr>
      </p:pic>
      <p:sp>
        <p:nvSpPr>
          <p:cNvPr id="40" name="Rectangle 39"/>
          <p:cNvSpPr/>
          <p:nvPr/>
        </p:nvSpPr>
        <p:spPr>
          <a:xfrm>
            <a:off x="691252" y="6466299"/>
            <a:ext cx="2924903" cy="369332"/>
          </a:xfrm>
          <a:prstGeom prst="rect">
            <a:avLst/>
          </a:prstGeom>
        </p:spPr>
        <p:txBody>
          <a:bodyPr wrap="none">
            <a:spAutoFit/>
          </a:bodyPr>
          <a:lstStyle/>
          <a:p>
            <a:r>
              <a:rPr lang="en-US" dirty="0">
                <a:solidFill>
                  <a:srgbClr val="1E2E5B"/>
                </a:solidFill>
                <a:latin typeface="HelveticaNeueLTPro-Roman"/>
              </a:rPr>
              <a:t>Lisbon Treaty (Art.42 TEU)</a:t>
            </a:r>
            <a:endParaRPr lang="en-US" dirty="0"/>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1547" y="1001052"/>
            <a:ext cx="1923176" cy="791896"/>
          </a:xfrm>
          <a:prstGeom prst="rect">
            <a:avLst/>
          </a:prstGeom>
        </p:spPr>
      </p:pic>
      <p:pic>
        <p:nvPicPr>
          <p:cNvPr id="43" name="Picture 4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612765" y="2283542"/>
            <a:ext cx="711855" cy="540789"/>
          </a:xfrm>
          <a:prstGeom prst="rect">
            <a:avLst/>
          </a:prstGeom>
        </p:spPr>
      </p:pic>
      <p:sp>
        <p:nvSpPr>
          <p:cNvPr id="44" name="Rectangle 43"/>
          <p:cNvSpPr/>
          <p:nvPr/>
        </p:nvSpPr>
        <p:spPr>
          <a:xfrm>
            <a:off x="1583698" y="2765641"/>
            <a:ext cx="814647" cy="215444"/>
          </a:xfrm>
          <a:prstGeom prst="rect">
            <a:avLst/>
          </a:prstGeom>
        </p:spPr>
        <p:txBody>
          <a:bodyPr wrap="none">
            <a:spAutoFit/>
          </a:bodyPr>
          <a:lstStyle/>
          <a:p>
            <a:r>
              <a:rPr lang="en-US" sz="800" dirty="0" err="1">
                <a:solidFill>
                  <a:srgbClr val="1E2E5B"/>
                </a:solidFill>
                <a:latin typeface="HelveticaNeueLTPro-Bd"/>
              </a:rPr>
              <a:t>Josep</a:t>
            </a:r>
            <a:r>
              <a:rPr lang="en-US" sz="800" dirty="0">
                <a:solidFill>
                  <a:srgbClr val="1E2E5B"/>
                </a:solidFill>
                <a:latin typeface="HelveticaNeueLTPro-Bd"/>
              </a:rPr>
              <a:t> </a:t>
            </a:r>
            <a:r>
              <a:rPr lang="en-US" sz="800" dirty="0" err="1">
                <a:solidFill>
                  <a:srgbClr val="1E2E5B"/>
                </a:solidFill>
                <a:latin typeface="HelveticaNeueLTPro-Bd"/>
              </a:rPr>
              <a:t>Borrell</a:t>
            </a:r>
            <a:r>
              <a:rPr lang="en-US" sz="800" dirty="0">
                <a:solidFill>
                  <a:srgbClr val="1E2E5B"/>
                </a:solidFill>
                <a:latin typeface="HelveticaNeueLTPro-Bd"/>
              </a:rPr>
              <a:t> </a:t>
            </a:r>
            <a:endParaRPr lang="en-US" sz="800" dirty="0"/>
          </a:p>
        </p:txBody>
      </p:sp>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8763" y="2228965"/>
            <a:ext cx="1540094" cy="634156"/>
          </a:xfrm>
          <a:prstGeom prst="rect">
            <a:avLst/>
          </a:prstGeom>
        </p:spPr>
      </p:pic>
      <p:sp>
        <p:nvSpPr>
          <p:cNvPr id="47" name="Rectangle 46"/>
          <p:cNvSpPr/>
          <p:nvPr/>
        </p:nvSpPr>
        <p:spPr>
          <a:xfrm>
            <a:off x="1525526" y="3796940"/>
            <a:ext cx="992579" cy="369332"/>
          </a:xfrm>
          <a:prstGeom prst="rect">
            <a:avLst/>
          </a:prstGeom>
        </p:spPr>
        <p:txBody>
          <a:bodyPr wrap="none">
            <a:spAutoFit/>
          </a:bodyPr>
          <a:lstStyle/>
          <a:p>
            <a:pPr fontAlgn="base"/>
            <a:r>
              <a:rPr lang="en-US" b="1" cap="all" dirty="0">
                <a:latin typeface="HelveticaNeueLTPro-Lt"/>
              </a:rPr>
              <a:t>CYBER</a:t>
            </a:r>
            <a:endParaRPr lang="en-US" b="1" i="0" cap="all" dirty="0">
              <a:effectLst/>
              <a:latin typeface="HelveticaNeueLTPro-Lt"/>
            </a:endParaRPr>
          </a:p>
        </p:txBody>
      </p:sp>
      <p:sp>
        <p:nvSpPr>
          <p:cNvPr id="48" name="TextBox 47"/>
          <p:cNvSpPr txBox="1"/>
          <p:nvPr/>
        </p:nvSpPr>
        <p:spPr>
          <a:xfrm>
            <a:off x="4862215" y="3797701"/>
            <a:ext cx="1424621" cy="369332"/>
          </a:xfrm>
          <a:prstGeom prst="rect">
            <a:avLst/>
          </a:prstGeom>
          <a:solidFill>
            <a:schemeClr val="accent1"/>
          </a:solidFill>
        </p:spPr>
        <p:txBody>
          <a:bodyPr wrap="none" rtlCol="0">
            <a:spAutoFit/>
          </a:bodyPr>
          <a:lstStyle/>
          <a:p>
            <a:r>
              <a:rPr lang="en-US" dirty="0">
                <a:solidFill>
                  <a:schemeClr val="bg1"/>
                </a:solidFill>
              </a:rPr>
              <a:t>ATOMICLOCK</a:t>
            </a:r>
          </a:p>
        </p:txBody>
      </p:sp>
      <p:sp>
        <p:nvSpPr>
          <p:cNvPr id="49" name="TextBox 48"/>
          <p:cNvSpPr txBox="1"/>
          <p:nvPr/>
        </p:nvSpPr>
        <p:spPr>
          <a:xfrm>
            <a:off x="3794454" y="3764135"/>
            <a:ext cx="1103187" cy="369332"/>
          </a:xfrm>
          <a:prstGeom prst="rect">
            <a:avLst/>
          </a:prstGeom>
          <a:noFill/>
        </p:spPr>
        <p:txBody>
          <a:bodyPr wrap="none" rtlCol="0">
            <a:spAutoFit/>
          </a:bodyPr>
          <a:lstStyle/>
          <a:p>
            <a:r>
              <a:rPr lang="en-US" b="1" dirty="0"/>
              <a:t>FBI:WMD</a:t>
            </a:r>
          </a:p>
        </p:txBody>
      </p:sp>
      <p:sp>
        <p:nvSpPr>
          <p:cNvPr id="50" name="Rectangle 49"/>
          <p:cNvSpPr/>
          <p:nvPr/>
        </p:nvSpPr>
        <p:spPr>
          <a:xfrm>
            <a:off x="1525526" y="4064797"/>
            <a:ext cx="6662057" cy="215444"/>
          </a:xfrm>
          <a:prstGeom prst="rect">
            <a:avLst/>
          </a:prstGeom>
        </p:spPr>
        <p:txBody>
          <a:bodyPr wrap="square">
            <a:spAutoFit/>
          </a:bodyPr>
          <a:lstStyle/>
          <a:p>
            <a:r>
              <a:rPr lang="en-US" sz="800" dirty="0"/>
              <a:t>https://eda.europa.eu/what-we-do/capability-development/cyber</a:t>
            </a:r>
          </a:p>
        </p:txBody>
      </p:sp>
      <p:sp>
        <p:nvSpPr>
          <p:cNvPr id="51" name="Rectangle 50"/>
          <p:cNvSpPr/>
          <p:nvPr/>
        </p:nvSpPr>
        <p:spPr>
          <a:xfrm>
            <a:off x="2213084" y="4509377"/>
            <a:ext cx="4483920" cy="369332"/>
          </a:xfrm>
          <a:prstGeom prst="rect">
            <a:avLst/>
          </a:prstGeom>
        </p:spPr>
        <p:txBody>
          <a:bodyPr wrap="none">
            <a:spAutoFit/>
          </a:bodyPr>
          <a:lstStyle/>
          <a:p>
            <a:pPr fontAlgn="base">
              <a:buFont typeface="Arial" panose="020B0604020202020204" pitchFamily="34" charset="0"/>
              <a:buChar char="•"/>
            </a:pPr>
            <a:r>
              <a:rPr lang="en-US" dirty="0">
                <a:solidFill>
                  <a:srgbClr val="1E2E5B"/>
                </a:solidFill>
                <a:latin typeface="HelveticaNeueLTPro-Roman"/>
              </a:rPr>
              <a:t>Cognitive Science with cyber implications</a:t>
            </a:r>
            <a:endParaRPr lang="en-US" b="0" i="0" dirty="0">
              <a:solidFill>
                <a:srgbClr val="1E2E5B"/>
              </a:solidFill>
              <a:effectLst/>
              <a:latin typeface="HelveticaNeueLTPro-Roman"/>
            </a:endParaRPr>
          </a:p>
        </p:txBody>
      </p:sp>
      <p:sp>
        <p:nvSpPr>
          <p:cNvPr id="52" name="TextBox 51"/>
          <p:cNvSpPr txBox="1"/>
          <p:nvPr/>
        </p:nvSpPr>
        <p:spPr>
          <a:xfrm>
            <a:off x="1968692" y="5237413"/>
            <a:ext cx="3180358" cy="369332"/>
          </a:xfrm>
          <a:prstGeom prst="rect">
            <a:avLst/>
          </a:prstGeom>
          <a:noFill/>
        </p:spPr>
        <p:txBody>
          <a:bodyPr wrap="none" rtlCol="0">
            <a:spAutoFit/>
          </a:bodyPr>
          <a:lstStyle/>
          <a:p>
            <a:r>
              <a:rPr lang="en-US">
                <a:hlinkClick r:id="rId9"/>
              </a:rPr>
              <a:t>Captech.Cyber@eda.europa.eu</a:t>
            </a:r>
            <a:r>
              <a:rPr lang="en-US"/>
              <a:t>.</a:t>
            </a:r>
            <a:endParaRPr lang="en-US" b="1" dirty="0"/>
          </a:p>
        </p:txBody>
      </p:sp>
      <p:sp>
        <p:nvSpPr>
          <p:cNvPr id="53" name="TextBox 52"/>
          <p:cNvSpPr txBox="1"/>
          <p:nvPr/>
        </p:nvSpPr>
        <p:spPr>
          <a:xfrm>
            <a:off x="2094263" y="4848127"/>
            <a:ext cx="4001737" cy="369332"/>
          </a:xfrm>
          <a:prstGeom prst="rect">
            <a:avLst/>
          </a:prstGeom>
          <a:noFill/>
        </p:spPr>
        <p:txBody>
          <a:bodyPr wrap="none" rtlCol="0">
            <a:spAutoFit/>
          </a:bodyPr>
          <a:lstStyle/>
          <a:p>
            <a:r>
              <a:rPr lang="en-US" dirty="0"/>
              <a:t>VIRIGN.MARY.FBI:WMD:DUBLIN:GREEN</a:t>
            </a:r>
          </a:p>
        </p:txBody>
      </p:sp>
      <p:sp>
        <p:nvSpPr>
          <p:cNvPr id="54" name="TextBox 53"/>
          <p:cNvSpPr txBox="1"/>
          <p:nvPr/>
        </p:nvSpPr>
        <p:spPr>
          <a:xfrm>
            <a:off x="1498043" y="4144426"/>
            <a:ext cx="2034852" cy="369332"/>
          </a:xfrm>
          <a:prstGeom prst="rect">
            <a:avLst/>
          </a:prstGeom>
          <a:noFill/>
        </p:spPr>
        <p:txBody>
          <a:bodyPr wrap="none" rtlCol="0">
            <a:spAutoFit/>
          </a:bodyPr>
          <a:lstStyle/>
          <a:p>
            <a:r>
              <a:rPr lang="en-US" dirty="0"/>
              <a:t> </a:t>
            </a:r>
            <a:r>
              <a:rPr lang="en-US" dirty="0" err="1"/>
              <a:t>CapTech</a:t>
            </a:r>
            <a:r>
              <a:rPr lang="en-US" dirty="0"/>
              <a:t> Cyber SRA</a:t>
            </a:r>
          </a:p>
        </p:txBody>
      </p:sp>
      <p:sp>
        <p:nvSpPr>
          <p:cNvPr id="55" name="Rectangle 54"/>
          <p:cNvSpPr/>
          <p:nvPr/>
        </p:nvSpPr>
        <p:spPr>
          <a:xfrm>
            <a:off x="2191875" y="4825739"/>
            <a:ext cx="6096000" cy="215444"/>
          </a:xfrm>
          <a:prstGeom prst="rect">
            <a:avLst/>
          </a:prstGeom>
        </p:spPr>
        <p:txBody>
          <a:bodyPr>
            <a:spAutoFit/>
          </a:bodyPr>
          <a:lstStyle/>
          <a:p>
            <a:pPr fontAlgn="base">
              <a:buFont typeface="Arial" panose="020B0604020202020204" pitchFamily="34" charset="0"/>
              <a:buChar char="•"/>
            </a:pPr>
            <a:r>
              <a:rPr lang="en-US" sz="800" dirty="0">
                <a:solidFill>
                  <a:srgbClr val="1E2E5B"/>
                </a:solidFill>
                <a:latin typeface="HelveticaNeueLTPro-Roman"/>
              </a:rPr>
              <a:t>Quantum computing and cryptography with cyber implications</a:t>
            </a:r>
            <a:endParaRPr lang="en-US" sz="800" b="0" i="0" dirty="0">
              <a:solidFill>
                <a:srgbClr val="1E2E5B"/>
              </a:solidFill>
              <a:effectLst/>
              <a:latin typeface="HelveticaNeueLTPro-Roman"/>
            </a:endParaRPr>
          </a:p>
        </p:txBody>
      </p:sp>
      <p:sp>
        <p:nvSpPr>
          <p:cNvPr id="56" name="Rectangle 55"/>
          <p:cNvSpPr/>
          <p:nvPr/>
        </p:nvSpPr>
        <p:spPr>
          <a:xfrm>
            <a:off x="1192230" y="5029461"/>
            <a:ext cx="4506426" cy="369332"/>
          </a:xfrm>
          <a:prstGeom prst="rect">
            <a:avLst/>
          </a:prstGeom>
        </p:spPr>
        <p:txBody>
          <a:bodyPr wrap="none">
            <a:spAutoFit/>
          </a:bodyPr>
          <a:lstStyle/>
          <a:p>
            <a:r>
              <a:rPr lang="en-US" dirty="0">
                <a:solidFill>
                  <a:srgbClr val="1E2E5B"/>
                </a:solidFill>
                <a:latin typeface="HelveticaNeueLTPro-Roman"/>
              </a:rPr>
              <a:t>Requests for membership to the </a:t>
            </a:r>
            <a:r>
              <a:rPr lang="en-US" dirty="0" err="1">
                <a:solidFill>
                  <a:srgbClr val="1E2E5B"/>
                </a:solidFill>
                <a:latin typeface="HelveticaNeueLTPro-Roman"/>
              </a:rPr>
              <a:t>CapTech</a:t>
            </a:r>
            <a:r>
              <a:rPr lang="en-US" dirty="0">
                <a:solidFill>
                  <a:srgbClr val="1E2E5B"/>
                </a:solidFill>
                <a:latin typeface="HelveticaNeueLTPro-Roman"/>
              </a:rPr>
              <a:t> </a:t>
            </a:r>
            <a:endParaRPr lang="en-US" dirty="0"/>
          </a:p>
        </p:txBody>
      </p:sp>
      <p:sp>
        <p:nvSpPr>
          <p:cNvPr id="57" name="TextBox 56"/>
          <p:cNvSpPr txBox="1"/>
          <p:nvPr/>
        </p:nvSpPr>
        <p:spPr>
          <a:xfrm>
            <a:off x="7641771" y="2283542"/>
            <a:ext cx="2206245" cy="369332"/>
          </a:xfrm>
          <a:prstGeom prst="rect">
            <a:avLst/>
          </a:prstGeom>
          <a:noFill/>
        </p:spPr>
        <p:txBody>
          <a:bodyPr wrap="none" rtlCol="0">
            <a:spAutoFit/>
          </a:bodyPr>
          <a:lstStyle/>
          <a:p>
            <a:r>
              <a:rPr lang="en-US" strike="sngStrike" dirty="0"/>
              <a:t>Take the house under</a:t>
            </a:r>
          </a:p>
        </p:txBody>
      </p:sp>
      <p:sp>
        <p:nvSpPr>
          <p:cNvPr id="58" name="TextBox 57"/>
          <p:cNvSpPr txBox="1"/>
          <p:nvPr/>
        </p:nvSpPr>
        <p:spPr>
          <a:xfrm>
            <a:off x="9848016" y="2273438"/>
            <a:ext cx="1583370" cy="369332"/>
          </a:xfrm>
          <a:prstGeom prst="rect">
            <a:avLst/>
          </a:prstGeom>
          <a:noFill/>
        </p:spPr>
        <p:txBody>
          <a:bodyPr wrap="square" rtlCol="0">
            <a:spAutoFit/>
          </a:bodyPr>
          <a:lstStyle/>
          <a:p>
            <a:r>
              <a:rPr lang="en-US" dirty="0"/>
              <a:t>!China</a:t>
            </a:r>
          </a:p>
        </p:txBody>
      </p:sp>
      <p:cxnSp>
        <p:nvCxnSpPr>
          <p:cNvPr id="61" name="Straight Connector 60"/>
          <p:cNvCxnSpPr/>
          <p:nvPr/>
        </p:nvCxnSpPr>
        <p:spPr>
          <a:xfrm flipV="1">
            <a:off x="7652826" y="2538582"/>
            <a:ext cx="859803" cy="535849"/>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9026817" y="2480509"/>
            <a:ext cx="2404569" cy="369332"/>
          </a:xfrm>
          <a:prstGeom prst="rect">
            <a:avLst/>
          </a:prstGeom>
        </p:spPr>
        <p:txBody>
          <a:bodyPr wrap="none">
            <a:spAutoFit/>
          </a:bodyPr>
          <a:lstStyle/>
          <a:p>
            <a:r>
              <a:rPr lang="en-US" strike="sngStrike" dirty="0" err="1"/>
              <a:t>kaiserpassage</a:t>
            </a:r>
            <a:r>
              <a:rPr lang="en-US" strike="sngStrike" dirty="0"/>
              <a:t> </a:t>
            </a:r>
            <a:r>
              <a:rPr lang="en-US" strike="sngStrike" dirty="0" err="1"/>
              <a:t>karlsruhe</a:t>
            </a:r>
            <a:endParaRPr lang="en-US" strike="sngStrike" dirty="0"/>
          </a:p>
        </p:txBody>
      </p:sp>
      <p:sp>
        <p:nvSpPr>
          <p:cNvPr id="63" name="Rectangle 62"/>
          <p:cNvSpPr/>
          <p:nvPr/>
        </p:nvSpPr>
        <p:spPr>
          <a:xfrm>
            <a:off x="9207181" y="2657137"/>
            <a:ext cx="2101986" cy="369332"/>
          </a:xfrm>
          <a:prstGeom prst="rect">
            <a:avLst/>
          </a:prstGeom>
        </p:spPr>
        <p:txBody>
          <a:bodyPr wrap="none">
            <a:spAutoFit/>
          </a:bodyPr>
          <a:lstStyle/>
          <a:p>
            <a:r>
              <a:rPr lang="en-US" dirty="0" err="1"/>
              <a:t>kaiserallee</a:t>
            </a:r>
            <a:r>
              <a:rPr lang="en-US" dirty="0"/>
              <a:t> </a:t>
            </a:r>
            <a:r>
              <a:rPr lang="en-US" dirty="0" err="1"/>
              <a:t>karlsruhe</a:t>
            </a:r>
            <a:endParaRPr lang="en-US" dirty="0"/>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7463" y="2648894"/>
            <a:ext cx="1150928" cy="327295"/>
          </a:xfrm>
          <a:prstGeom prst="rect">
            <a:avLst/>
          </a:prstGeom>
        </p:spPr>
      </p:pic>
      <p:sp>
        <p:nvSpPr>
          <p:cNvPr id="34" name="Rectangle 33">
            <a:extLst>
              <a:ext uri="{FF2B5EF4-FFF2-40B4-BE49-F238E27FC236}">
                <a16:creationId xmlns:a16="http://schemas.microsoft.com/office/drawing/2014/main" id="{277FA34A-B404-47BC-8A8A-E7863A66DC3C}"/>
              </a:ext>
            </a:extLst>
          </p:cNvPr>
          <p:cNvSpPr/>
          <p:nvPr/>
        </p:nvSpPr>
        <p:spPr>
          <a:xfrm>
            <a:off x="7445843" y="2322822"/>
            <a:ext cx="4272680" cy="6445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7641771" y="2415377"/>
            <a:ext cx="4152952" cy="4421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629295" y="2479416"/>
            <a:ext cx="2218721" cy="12216"/>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6472" y="3157761"/>
            <a:ext cx="957774" cy="394378"/>
          </a:xfrm>
          <a:prstGeom prst="rect">
            <a:avLst/>
          </a:prstGeom>
        </p:spPr>
      </p:pic>
      <p:pic>
        <p:nvPicPr>
          <p:cNvPr id="72" name="Picture 7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711604" y="3165841"/>
            <a:ext cx="660996" cy="370158"/>
          </a:xfrm>
          <a:prstGeom prst="rect">
            <a:avLst/>
          </a:prstGeom>
        </p:spPr>
      </p:pic>
      <p:pic>
        <p:nvPicPr>
          <p:cNvPr id="73" name="Picture 7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29656" y="3093066"/>
            <a:ext cx="799445" cy="496497"/>
          </a:xfrm>
          <a:prstGeom prst="rect">
            <a:avLst/>
          </a:prstGeom>
        </p:spPr>
      </p:pic>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50630" y="3589973"/>
            <a:ext cx="855094" cy="569026"/>
          </a:xfrm>
          <a:prstGeom prst="rect">
            <a:avLst/>
          </a:prstGeom>
        </p:spPr>
      </p:pic>
      <p:pic>
        <p:nvPicPr>
          <p:cNvPr id="75" name="Picture 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13733" y="3681290"/>
            <a:ext cx="587096" cy="587096"/>
          </a:xfrm>
          <a:prstGeom prst="rect">
            <a:avLst/>
          </a:prstGeom>
        </p:spPr>
      </p:pic>
      <p:pic>
        <p:nvPicPr>
          <p:cNvPr id="76" name="Picture 75"/>
          <p:cNvPicPr>
            <a:picLocks noChangeAspect="1"/>
          </p:cNvPicPr>
          <p:nvPr/>
        </p:nvPicPr>
        <p:blipFill>
          <a:blip r:embed="rId15"/>
          <a:stretch>
            <a:fillRect/>
          </a:stretch>
        </p:blipFill>
        <p:spPr>
          <a:xfrm>
            <a:off x="8787924" y="3644715"/>
            <a:ext cx="539452" cy="659330"/>
          </a:xfrm>
          <a:prstGeom prst="rect">
            <a:avLst/>
          </a:prstGeom>
        </p:spPr>
      </p:pic>
      <p:pic>
        <p:nvPicPr>
          <p:cNvPr id="77" name="Picture 7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54606" y="3671975"/>
            <a:ext cx="1905000" cy="581025"/>
          </a:xfrm>
          <a:prstGeom prst="rect">
            <a:avLst/>
          </a:prstGeom>
        </p:spPr>
      </p:pic>
      <p:sp>
        <p:nvSpPr>
          <p:cNvPr id="78" name="TextBox 77"/>
          <p:cNvSpPr txBox="1"/>
          <p:nvPr/>
        </p:nvSpPr>
        <p:spPr>
          <a:xfrm>
            <a:off x="10461171" y="3283231"/>
            <a:ext cx="1688283" cy="369332"/>
          </a:xfrm>
          <a:prstGeom prst="rect">
            <a:avLst/>
          </a:prstGeom>
          <a:noFill/>
        </p:spPr>
        <p:txBody>
          <a:bodyPr wrap="none" rtlCol="0">
            <a:spAutoFit/>
          </a:bodyPr>
          <a:lstStyle/>
          <a:p>
            <a:r>
              <a:rPr lang="en-US" dirty="0"/>
              <a:t>CREDIT </a:t>
            </a:r>
            <a:r>
              <a:rPr lang="en-US" sz="800" strike="sngStrike" dirty="0" err="1"/>
              <a:t>gmac.ibmcrazytalk</a:t>
            </a:r>
            <a:endParaRPr lang="en-US" sz="800" strike="sngStrike" dirty="0"/>
          </a:p>
        </p:txBody>
      </p:sp>
      <p:cxnSp>
        <p:nvCxnSpPr>
          <p:cNvPr id="80" name="Straight Connector 79"/>
          <p:cNvCxnSpPr/>
          <p:nvPr/>
        </p:nvCxnSpPr>
        <p:spPr>
          <a:xfrm flipV="1">
            <a:off x="10682915" y="3234600"/>
            <a:ext cx="791685" cy="410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0350630" y="3569053"/>
            <a:ext cx="936168" cy="5989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9613733" y="3589563"/>
            <a:ext cx="477324" cy="734441"/>
          </a:xfrm>
          <a:prstGeom prst="line">
            <a:avLst/>
          </a:prstGeom>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481604" y="4873045"/>
            <a:ext cx="674219" cy="674219"/>
          </a:xfrm>
          <a:prstGeom prst="rect">
            <a:avLst/>
          </a:prstGeom>
        </p:spPr>
      </p:pic>
      <p:sp>
        <p:nvSpPr>
          <p:cNvPr id="89" name="TextBox 88"/>
          <p:cNvSpPr txBox="1"/>
          <p:nvPr/>
        </p:nvSpPr>
        <p:spPr>
          <a:xfrm>
            <a:off x="10066489" y="3061308"/>
            <a:ext cx="1168269" cy="369332"/>
          </a:xfrm>
          <a:prstGeom prst="rect">
            <a:avLst/>
          </a:prstGeom>
          <a:noFill/>
        </p:spPr>
        <p:txBody>
          <a:bodyPr wrap="none" rtlCol="0">
            <a:spAutoFit/>
          </a:bodyPr>
          <a:lstStyle/>
          <a:p>
            <a:r>
              <a:rPr lang="en-US" b="1" dirty="0"/>
              <a:t>IMPORT G</a:t>
            </a:r>
          </a:p>
        </p:txBody>
      </p:sp>
      <p:cxnSp>
        <p:nvCxnSpPr>
          <p:cNvPr id="91" name="Straight Connector 90"/>
          <p:cNvCxnSpPr/>
          <p:nvPr/>
        </p:nvCxnSpPr>
        <p:spPr>
          <a:xfrm flipV="1">
            <a:off x="10524011" y="4179889"/>
            <a:ext cx="547956" cy="665775"/>
          </a:xfrm>
          <a:prstGeom prst="line">
            <a:avLst/>
          </a:prstGeom>
        </p:spPr>
        <p:style>
          <a:lnRef idx="1">
            <a:schemeClr val="accent1"/>
          </a:lnRef>
          <a:fillRef idx="0">
            <a:schemeClr val="accent1"/>
          </a:fillRef>
          <a:effectRef idx="0">
            <a:schemeClr val="accent1"/>
          </a:effectRef>
          <a:fontRef idx="minor">
            <a:schemeClr val="tx1"/>
          </a:fontRef>
        </p:style>
      </p:cxnSp>
      <p:pic>
        <p:nvPicPr>
          <p:cNvPr id="92" name="Picture 9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321014" y="4283556"/>
            <a:ext cx="1041045" cy="582985"/>
          </a:xfrm>
          <a:prstGeom prst="rect">
            <a:avLst/>
          </a:prstGeom>
        </p:spPr>
      </p:pic>
      <p:sp>
        <p:nvSpPr>
          <p:cNvPr id="88" name="Rectangle 87">
            <a:extLst>
              <a:ext uri="{FF2B5EF4-FFF2-40B4-BE49-F238E27FC236}">
                <a16:creationId xmlns:a16="http://schemas.microsoft.com/office/drawing/2014/main" id="{277FA34A-B404-47BC-8A8A-E7863A66DC3C}"/>
              </a:ext>
            </a:extLst>
          </p:cNvPr>
          <p:cNvSpPr/>
          <p:nvPr/>
        </p:nvSpPr>
        <p:spPr>
          <a:xfrm>
            <a:off x="10300524" y="3585243"/>
            <a:ext cx="1083029" cy="20026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V="1">
            <a:off x="10702541" y="3663783"/>
            <a:ext cx="453282" cy="19846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641771" y="4304503"/>
            <a:ext cx="5016438" cy="369332"/>
          </a:xfrm>
          <a:prstGeom prst="rect">
            <a:avLst/>
          </a:prstGeom>
          <a:noFill/>
        </p:spPr>
        <p:txBody>
          <a:bodyPr wrap="none" rtlCol="0">
            <a:spAutoFit/>
          </a:bodyPr>
          <a:lstStyle/>
          <a:p>
            <a:r>
              <a:rPr lang="en-US" b="1" dirty="0"/>
              <a:t>IMPORT</a:t>
            </a:r>
            <a:r>
              <a:rPr lang="en-US" dirty="0"/>
              <a:t> MARKET(MAINSTREET(!G:HOMCEI:LUX):LV</a:t>
            </a:r>
          </a:p>
        </p:txBody>
      </p:sp>
      <p:sp>
        <p:nvSpPr>
          <p:cNvPr id="96" name="Rectangle 95"/>
          <p:cNvSpPr/>
          <p:nvPr/>
        </p:nvSpPr>
        <p:spPr>
          <a:xfrm>
            <a:off x="7594357" y="4804310"/>
            <a:ext cx="4146007" cy="369332"/>
          </a:xfrm>
          <a:prstGeom prst="rect">
            <a:avLst/>
          </a:prstGeom>
        </p:spPr>
        <p:txBody>
          <a:bodyPr wrap="none">
            <a:spAutoFit/>
          </a:bodyPr>
          <a:lstStyle/>
          <a:p>
            <a:r>
              <a:rPr lang="en-US" b="1" dirty="0"/>
              <a:t>IMPORT</a:t>
            </a:r>
            <a:r>
              <a:rPr lang="en-US" dirty="0"/>
              <a:t> MAINSTREET(!G:HOMCEI:LUX):LV</a:t>
            </a:r>
          </a:p>
        </p:txBody>
      </p:sp>
      <p:sp>
        <p:nvSpPr>
          <p:cNvPr id="97" name="TextBox 96"/>
          <p:cNvSpPr txBox="1"/>
          <p:nvPr/>
        </p:nvSpPr>
        <p:spPr>
          <a:xfrm>
            <a:off x="7576472" y="4562158"/>
            <a:ext cx="2933945" cy="369332"/>
          </a:xfrm>
          <a:prstGeom prst="rect">
            <a:avLst/>
          </a:prstGeom>
          <a:noFill/>
        </p:spPr>
        <p:txBody>
          <a:bodyPr wrap="none" rtlCol="0">
            <a:spAutoFit/>
          </a:bodyPr>
          <a:lstStyle/>
          <a:p>
            <a:r>
              <a:rPr lang="en-US" dirty="0"/>
              <a:t>$500,000,000 </a:t>
            </a:r>
            <a:r>
              <a:rPr lang="en-US" dirty="0" err="1"/>
              <a:t>Cyanea</a:t>
            </a:r>
            <a:r>
              <a:rPr lang="en-US" dirty="0"/>
              <a:t>/WSAM</a:t>
            </a:r>
          </a:p>
        </p:txBody>
      </p:sp>
      <p:sp>
        <p:nvSpPr>
          <p:cNvPr id="98" name="TextBox 97"/>
          <p:cNvSpPr txBox="1"/>
          <p:nvPr/>
        </p:nvSpPr>
        <p:spPr>
          <a:xfrm>
            <a:off x="6627496" y="4792504"/>
            <a:ext cx="1108637" cy="369332"/>
          </a:xfrm>
          <a:prstGeom prst="rect">
            <a:avLst/>
          </a:prstGeom>
          <a:noFill/>
        </p:spPr>
        <p:txBody>
          <a:bodyPr wrap="none" rtlCol="0">
            <a:spAutoFit/>
          </a:bodyPr>
          <a:lstStyle/>
          <a:p>
            <a:r>
              <a:rPr lang="en-US" dirty="0"/>
              <a:t>2005 OAK</a:t>
            </a:r>
          </a:p>
        </p:txBody>
      </p:sp>
      <p:sp>
        <p:nvSpPr>
          <p:cNvPr id="99" name="TextBox 98"/>
          <p:cNvSpPr txBox="1"/>
          <p:nvPr/>
        </p:nvSpPr>
        <p:spPr>
          <a:xfrm>
            <a:off x="6627496" y="4334791"/>
            <a:ext cx="917239" cy="369332"/>
          </a:xfrm>
          <a:prstGeom prst="rect">
            <a:avLst/>
          </a:prstGeom>
          <a:noFill/>
        </p:spPr>
        <p:txBody>
          <a:bodyPr wrap="none" rtlCol="0">
            <a:spAutoFit/>
          </a:bodyPr>
          <a:lstStyle/>
          <a:p>
            <a:r>
              <a:rPr lang="en-US" dirty="0"/>
              <a:t>2006 SF</a:t>
            </a:r>
          </a:p>
        </p:txBody>
      </p:sp>
      <p:pic>
        <p:nvPicPr>
          <p:cNvPr id="100" name="Picture 99"/>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841036" y="3344374"/>
            <a:ext cx="756771" cy="503597"/>
          </a:xfrm>
          <a:prstGeom prst="rect">
            <a:avLst/>
          </a:prstGeom>
        </p:spPr>
      </p:pic>
      <p:sp>
        <p:nvSpPr>
          <p:cNvPr id="101" name="Rectangle 100">
            <a:extLst>
              <a:ext uri="{FF2B5EF4-FFF2-40B4-BE49-F238E27FC236}">
                <a16:creationId xmlns:a16="http://schemas.microsoft.com/office/drawing/2014/main" id="{277FA34A-B404-47BC-8A8A-E7863A66DC3C}"/>
              </a:ext>
            </a:extLst>
          </p:cNvPr>
          <p:cNvSpPr/>
          <p:nvPr/>
        </p:nvSpPr>
        <p:spPr>
          <a:xfrm>
            <a:off x="9874048" y="3379803"/>
            <a:ext cx="747419" cy="5073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494093" y="3363127"/>
            <a:ext cx="503139" cy="586629"/>
          </a:xfrm>
          <a:prstGeom prst="rect">
            <a:avLst/>
          </a:prstGeom>
        </p:spPr>
      </p:pic>
      <p:sp>
        <p:nvSpPr>
          <p:cNvPr id="103" name="Rectangle 102">
            <a:extLst>
              <a:ext uri="{FF2B5EF4-FFF2-40B4-BE49-F238E27FC236}">
                <a16:creationId xmlns:a16="http://schemas.microsoft.com/office/drawing/2014/main" id="{277FA34A-B404-47BC-8A8A-E7863A66DC3C}"/>
              </a:ext>
            </a:extLst>
          </p:cNvPr>
          <p:cNvSpPr/>
          <p:nvPr/>
        </p:nvSpPr>
        <p:spPr>
          <a:xfrm>
            <a:off x="11393811" y="3332888"/>
            <a:ext cx="603422" cy="6355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p:cNvSpPr txBox="1"/>
          <p:nvPr/>
        </p:nvSpPr>
        <p:spPr>
          <a:xfrm>
            <a:off x="11474600" y="3428277"/>
            <a:ext cx="569387" cy="215444"/>
          </a:xfrm>
          <a:prstGeom prst="rect">
            <a:avLst/>
          </a:prstGeom>
          <a:noFill/>
        </p:spPr>
        <p:txBody>
          <a:bodyPr wrap="none" rtlCol="0">
            <a:spAutoFit/>
          </a:bodyPr>
          <a:lstStyle/>
          <a:p>
            <a:r>
              <a:rPr lang="en-US" sz="800" strike="sngStrike" dirty="0"/>
              <a:t>War field</a:t>
            </a:r>
          </a:p>
        </p:txBody>
      </p:sp>
      <p:sp>
        <p:nvSpPr>
          <p:cNvPr id="105" name="TextBox 104"/>
          <p:cNvSpPr txBox="1"/>
          <p:nvPr/>
        </p:nvSpPr>
        <p:spPr>
          <a:xfrm>
            <a:off x="7885049" y="5588077"/>
            <a:ext cx="5152244" cy="369332"/>
          </a:xfrm>
          <a:prstGeom prst="rect">
            <a:avLst/>
          </a:prstGeom>
          <a:noFill/>
        </p:spPr>
        <p:txBody>
          <a:bodyPr wrap="none" rtlCol="0">
            <a:spAutoFit/>
          </a:bodyPr>
          <a:lstStyle/>
          <a:p>
            <a:r>
              <a:rPr lang="en-US" dirty="0"/>
              <a:t>V2:FBI:KIDNAPPGIN:HOMCE:LUX:</a:t>
            </a:r>
            <a:r>
              <a:rPr lang="en-US" sz="800" strike="sngStrike" dirty="0"/>
              <a:t>gynatist</a:t>
            </a:r>
            <a:r>
              <a:rPr lang="en-US" dirty="0"/>
              <a:t> </a:t>
            </a:r>
            <a:r>
              <a:rPr lang="en-US" sz="800" strike="sngStrike" dirty="0"/>
              <a:t>viola/</a:t>
            </a:r>
            <a:r>
              <a:rPr lang="en-US" sz="800" strike="sngStrike" dirty="0" err="1"/>
              <a:t>elke</a:t>
            </a:r>
            <a:r>
              <a:rPr lang="en-US" sz="800" strike="sngStrike" dirty="0"/>
              <a:t>/viola/</a:t>
            </a:r>
            <a:r>
              <a:rPr lang="en-US" sz="800" strike="sngStrike" dirty="0" err="1"/>
              <a:t>woflgan</a:t>
            </a:r>
            <a:r>
              <a:rPr lang="en-US" sz="800" strike="sngStrike" dirty="0"/>
              <a:t>/</a:t>
            </a:r>
            <a:r>
              <a:rPr lang="en-US" sz="800" strike="sngStrike" dirty="0" err="1"/>
              <a:t>wolfgang</a:t>
            </a:r>
            <a:endParaRPr lang="en-US" sz="800" strike="sngStrike" dirty="0"/>
          </a:p>
        </p:txBody>
      </p:sp>
      <p:sp>
        <p:nvSpPr>
          <p:cNvPr id="106" name="TextBox 105"/>
          <p:cNvSpPr txBox="1"/>
          <p:nvPr/>
        </p:nvSpPr>
        <p:spPr>
          <a:xfrm>
            <a:off x="10921558" y="5481793"/>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sp>
        <p:nvSpPr>
          <p:cNvPr id="107" name="TextBox 106"/>
          <p:cNvSpPr txBox="1"/>
          <p:nvPr/>
        </p:nvSpPr>
        <p:spPr>
          <a:xfrm>
            <a:off x="9295108" y="3384905"/>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pic>
        <p:nvPicPr>
          <p:cNvPr id="108" name="Picture 10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824765" y="4004706"/>
            <a:ext cx="805229" cy="493799"/>
          </a:xfrm>
          <a:prstGeom prst="rect">
            <a:avLst/>
          </a:prstGeom>
        </p:spPr>
      </p:pic>
      <p:cxnSp>
        <p:nvCxnSpPr>
          <p:cNvPr id="110" name="Straight Arrow Connector 109"/>
          <p:cNvCxnSpPr>
            <a:endCxn id="108" idx="0"/>
          </p:cNvCxnSpPr>
          <p:nvPr/>
        </p:nvCxnSpPr>
        <p:spPr>
          <a:xfrm flipV="1">
            <a:off x="10300524" y="4004706"/>
            <a:ext cx="926856" cy="3222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12" name="Rectangle 111">
            <a:extLst>
              <a:ext uri="{FF2B5EF4-FFF2-40B4-BE49-F238E27FC236}">
                <a16:creationId xmlns:a16="http://schemas.microsoft.com/office/drawing/2014/main" id="{277FA34A-B404-47BC-8A8A-E7863A66DC3C}"/>
              </a:ext>
            </a:extLst>
          </p:cNvPr>
          <p:cNvSpPr/>
          <p:nvPr/>
        </p:nvSpPr>
        <p:spPr>
          <a:xfrm>
            <a:off x="10854112" y="3987253"/>
            <a:ext cx="806356" cy="4996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1343767" y="4144144"/>
            <a:ext cx="320260" cy="320260"/>
          </a:xfrm>
          <a:prstGeom prst="rect">
            <a:avLst/>
          </a:prstGeom>
        </p:spPr>
      </p:pic>
      <p:cxnSp>
        <p:nvCxnSpPr>
          <p:cNvPr id="115" name="Straight Connector 114"/>
          <p:cNvCxnSpPr/>
          <p:nvPr/>
        </p:nvCxnSpPr>
        <p:spPr>
          <a:xfrm flipV="1">
            <a:off x="11141905" y="4066998"/>
            <a:ext cx="712527" cy="35325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277FA34A-B404-47BC-8A8A-E7863A66DC3C}"/>
              </a:ext>
            </a:extLst>
          </p:cNvPr>
          <p:cNvSpPr/>
          <p:nvPr/>
        </p:nvSpPr>
        <p:spPr>
          <a:xfrm>
            <a:off x="10954721" y="4003452"/>
            <a:ext cx="806356" cy="4996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277FA34A-B404-47BC-8A8A-E7863A66DC3C}"/>
              </a:ext>
            </a:extLst>
          </p:cNvPr>
          <p:cNvSpPr/>
          <p:nvPr/>
        </p:nvSpPr>
        <p:spPr>
          <a:xfrm>
            <a:off x="6433496" y="2328827"/>
            <a:ext cx="5535904" cy="34719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7338" y="2318191"/>
            <a:ext cx="834275" cy="555172"/>
          </a:xfrm>
          <a:prstGeom prst="rect">
            <a:avLst/>
          </a:prstGeom>
        </p:spPr>
      </p:pic>
      <p:sp>
        <p:nvSpPr>
          <p:cNvPr id="118" name="Rectangle 117">
            <a:extLst>
              <a:ext uri="{FF2B5EF4-FFF2-40B4-BE49-F238E27FC236}">
                <a16:creationId xmlns:a16="http://schemas.microsoft.com/office/drawing/2014/main" id="{277FA34A-B404-47BC-8A8A-E7863A66DC3C}"/>
              </a:ext>
            </a:extLst>
          </p:cNvPr>
          <p:cNvSpPr/>
          <p:nvPr/>
        </p:nvSpPr>
        <p:spPr>
          <a:xfrm>
            <a:off x="692512" y="3781326"/>
            <a:ext cx="5650444" cy="20732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72" y="3768832"/>
            <a:ext cx="834275" cy="555172"/>
          </a:xfrm>
          <a:prstGeom prst="rect">
            <a:avLst/>
          </a:prstGeom>
        </p:spPr>
      </p:pic>
      <p:sp>
        <p:nvSpPr>
          <p:cNvPr id="119" name="Rectangle 118">
            <a:extLst>
              <a:ext uri="{FF2B5EF4-FFF2-40B4-BE49-F238E27FC236}">
                <a16:creationId xmlns:a16="http://schemas.microsoft.com/office/drawing/2014/main" id="{277FA34A-B404-47BC-8A8A-E7863A66DC3C}"/>
              </a:ext>
            </a:extLst>
          </p:cNvPr>
          <p:cNvSpPr/>
          <p:nvPr/>
        </p:nvSpPr>
        <p:spPr>
          <a:xfrm>
            <a:off x="742658" y="3022800"/>
            <a:ext cx="5650444" cy="5183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2" y="3005645"/>
            <a:ext cx="834275" cy="555172"/>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8070" y="2296211"/>
            <a:ext cx="834275" cy="555172"/>
          </a:xfrm>
          <a:prstGeom prst="rect">
            <a:avLst/>
          </a:prstGeom>
        </p:spPr>
      </p:pic>
      <p:sp>
        <p:nvSpPr>
          <p:cNvPr id="2" name="TextBox 1"/>
          <p:cNvSpPr txBox="1"/>
          <p:nvPr/>
        </p:nvSpPr>
        <p:spPr>
          <a:xfrm>
            <a:off x="4978155" y="2478082"/>
            <a:ext cx="1433406" cy="369332"/>
          </a:xfrm>
          <a:prstGeom prst="rect">
            <a:avLst/>
          </a:prstGeom>
          <a:solidFill>
            <a:schemeClr val="accent6"/>
          </a:solidFill>
        </p:spPr>
        <p:txBody>
          <a:bodyPr wrap="none" rtlCol="0">
            <a:spAutoFit/>
          </a:bodyPr>
          <a:lstStyle/>
          <a:p>
            <a:r>
              <a:rPr lang="en-US" dirty="0">
                <a:solidFill>
                  <a:schemeClr val="bg1"/>
                </a:solidFill>
              </a:rPr>
              <a:t>FBI:WMD:KIT</a:t>
            </a:r>
          </a:p>
        </p:txBody>
      </p:sp>
      <p:sp>
        <p:nvSpPr>
          <p:cNvPr id="87" name="TextBox 86"/>
          <p:cNvSpPr txBox="1"/>
          <p:nvPr/>
        </p:nvSpPr>
        <p:spPr>
          <a:xfrm>
            <a:off x="5000113" y="2239459"/>
            <a:ext cx="1369392" cy="369332"/>
          </a:xfrm>
          <a:prstGeom prst="rect">
            <a:avLst/>
          </a:prstGeom>
          <a:solidFill>
            <a:srgbClr val="FF0000"/>
          </a:solidFill>
        </p:spPr>
        <p:txBody>
          <a:bodyPr wrap="square" rtlCol="0">
            <a:spAutoFit/>
          </a:bodyPr>
          <a:lstStyle/>
          <a:p>
            <a:r>
              <a:rPr lang="en-US" dirty="0">
                <a:solidFill>
                  <a:schemeClr val="bg1"/>
                </a:solidFill>
              </a:rPr>
              <a:t>STANFORD</a:t>
            </a:r>
          </a:p>
        </p:txBody>
      </p:sp>
      <p:cxnSp>
        <p:nvCxnSpPr>
          <p:cNvPr id="10" name="Straight Connector 9"/>
          <p:cNvCxnSpPr/>
          <p:nvPr/>
        </p:nvCxnSpPr>
        <p:spPr>
          <a:xfrm flipV="1">
            <a:off x="5106801" y="2642770"/>
            <a:ext cx="1047262" cy="214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7" idx="0"/>
          </p:cNvCxnSpPr>
          <p:nvPr/>
        </p:nvCxnSpPr>
        <p:spPr>
          <a:xfrm>
            <a:off x="1173540" y="1792948"/>
            <a:ext cx="4511269" cy="446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5106801" y="2318191"/>
            <a:ext cx="1005959" cy="220391"/>
          </a:xfrm>
          <a:prstGeom prst="line">
            <a:avLst/>
          </a:prstGeom>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277FA34A-B404-47BC-8A8A-E7863A66DC3C}"/>
              </a:ext>
            </a:extLst>
          </p:cNvPr>
          <p:cNvSpPr/>
          <p:nvPr/>
        </p:nvSpPr>
        <p:spPr>
          <a:xfrm>
            <a:off x="40287" y="1566857"/>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90760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 name="Picture 139"/>
          <p:cNvPicPr>
            <a:picLocks noChangeAspect="1"/>
          </p:cNvPicPr>
          <p:nvPr/>
        </p:nvPicPr>
        <p:blipFill>
          <a:blip r:embed="rId2"/>
          <a:stretch>
            <a:fillRect/>
          </a:stretch>
        </p:blipFill>
        <p:spPr>
          <a:xfrm>
            <a:off x="3996119" y="5105938"/>
            <a:ext cx="2133414" cy="554778"/>
          </a:xfrm>
          <a:prstGeom prst="rect">
            <a:avLst/>
          </a:prstGeom>
        </p:spPr>
      </p:pic>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Stage</a:t>
            </a:r>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3" name="TextBox 2"/>
          <p:cNvSpPr txBox="1"/>
          <p:nvPr/>
        </p:nvSpPr>
        <p:spPr>
          <a:xfrm>
            <a:off x="121187" y="1006590"/>
            <a:ext cx="2190087" cy="369332"/>
          </a:xfrm>
          <a:prstGeom prst="rect">
            <a:avLst/>
          </a:prstGeom>
          <a:noFill/>
        </p:spPr>
        <p:txBody>
          <a:bodyPr wrap="none" rtlCol="0">
            <a:spAutoFit/>
          </a:bodyPr>
          <a:lstStyle/>
          <a:p>
            <a:r>
              <a:rPr lang="en-US" dirty="0"/>
              <a:t>&lt;&lt;</a:t>
            </a:r>
            <a:r>
              <a:rPr lang="en-US" dirty="0" err="1"/>
              <a:t>Stage.</a:t>
            </a:r>
            <a:r>
              <a:rPr lang="en-US" sz="800" strike="sngStrike" dirty="0" err="1"/>
              <a:t>development</a:t>
            </a:r>
            <a:r>
              <a:rPr lang="en-US" sz="800" strike="sngStrike" dirty="0"/>
              <a:t>(clean up)</a:t>
            </a:r>
            <a:r>
              <a:rPr lang="en-US" dirty="0"/>
              <a:t>&gt;&gt;</a:t>
            </a:r>
          </a:p>
        </p:txBody>
      </p:sp>
      <p:pic>
        <p:nvPicPr>
          <p:cNvPr id="39" name="Picture 38"/>
          <p:cNvPicPr>
            <a:picLocks noChangeAspect="1"/>
          </p:cNvPicPr>
          <p:nvPr/>
        </p:nvPicPr>
        <p:blipFill>
          <a:blip r:embed="rId3"/>
          <a:stretch>
            <a:fillRect/>
          </a:stretch>
        </p:blipFill>
        <p:spPr>
          <a:xfrm>
            <a:off x="1599259" y="2189171"/>
            <a:ext cx="1702376" cy="957587"/>
          </a:xfrm>
          <a:prstGeom prst="rect">
            <a:avLst/>
          </a:prstGeom>
        </p:spPr>
      </p:pic>
      <p:pic>
        <p:nvPicPr>
          <p:cNvPr id="43" name="Picture 42"/>
          <p:cNvPicPr>
            <a:picLocks noChangeAspect="1"/>
          </p:cNvPicPr>
          <p:nvPr/>
        </p:nvPicPr>
        <p:blipFill>
          <a:blip r:embed="rId4"/>
          <a:stretch>
            <a:fillRect/>
          </a:stretch>
        </p:blipFill>
        <p:spPr>
          <a:xfrm>
            <a:off x="3501795" y="2623119"/>
            <a:ext cx="261067" cy="361661"/>
          </a:xfrm>
          <a:prstGeom prst="rect">
            <a:avLst/>
          </a:prstGeom>
        </p:spPr>
      </p:pic>
      <p:pic>
        <p:nvPicPr>
          <p:cNvPr id="51" name="Picture 5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11293" y="2621588"/>
            <a:ext cx="277786" cy="380509"/>
          </a:xfrm>
          <a:prstGeom prst="rect">
            <a:avLst/>
          </a:prstGeom>
        </p:spPr>
      </p:pic>
      <p:pic>
        <p:nvPicPr>
          <p:cNvPr id="53" name="Picture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9278" y="1441118"/>
            <a:ext cx="515526" cy="515526"/>
          </a:xfrm>
          <a:prstGeom prst="rect">
            <a:avLst/>
          </a:prstGeom>
        </p:spPr>
      </p:pic>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17290" y="2618015"/>
            <a:ext cx="353818" cy="353818"/>
          </a:xfrm>
          <a:prstGeom prst="rect">
            <a:avLst/>
          </a:prstGeom>
        </p:spPr>
      </p:pic>
      <p:sp>
        <p:nvSpPr>
          <p:cNvPr id="4" name="Rectangle 3"/>
          <p:cNvSpPr/>
          <p:nvPr/>
        </p:nvSpPr>
        <p:spPr>
          <a:xfrm>
            <a:off x="4830826" y="926068"/>
            <a:ext cx="2236446" cy="369332"/>
          </a:xfrm>
          <a:prstGeom prst="rect">
            <a:avLst/>
          </a:prstGeom>
        </p:spPr>
        <p:txBody>
          <a:bodyPr wrap="none">
            <a:spAutoFit/>
          </a:bodyPr>
          <a:lstStyle/>
          <a:p>
            <a:r>
              <a:rPr lang="en-US" b="1" dirty="0"/>
              <a:t>FBI:WMD for Schools</a:t>
            </a:r>
          </a:p>
        </p:txBody>
      </p:sp>
      <p:sp>
        <p:nvSpPr>
          <p:cNvPr id="8" name="Rectangle 7"/>
          <p:cNvSpPr/>
          <p:nvPr/>
        </p:nvSpPr>
        <p:spPr>
          <a:xfrm>
            <a:off x="3296793" y="1231643"/>
            <a:ext cx="6096000" cy="369332"/>
          </a:xfrm>
          <a:prstGeom prst="rect">
            <a:avLst/>
          </a:prstGeom>
        </p:spPr>
        <p:txBody>
          <a:bodyPr>
            <a:spAutoFit/>
          </a:bodyPr>
          <a:lstStyle/>
          <a:p>
            <a:r>
              <a:rPr lang="en-US" b="1" dirty="0"/>
              <a:t>MANAGEMENT</a:t>
            </a:r>
          </a:p>
        </p:txBody>
      </p:sp>
      <p:cxnSp>
        <p:nvCxnSpPr>
          <p:cNvPr id="10" name="Straight Connector 9"/>
          <p:cNvCxnSpPr/>
          <p:nvPr/>
        </p:nvCxnSpPr>
        <p:spPr>
          <a:xfrm>
            <a:off x="3410355" y="2599867"/>
            <a:ext cx="543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410355" y="3006500"/>
            <a:ext cx="543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501795" y="3994657"/>
            <a:ext cx="54356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4"/>
          <a:stretch>
            <a:fillRect/>
          </a:stretch>
        </p:blipFill>
        <p:spPr>
          <a:xfrm>
            <a:off x="3501795" y="3048956"/>
            <a:ext cx="261067" cy="361661"/>
          </a:xfrm>
          <a:prstGeom prst="rect">
            <a:avLst/>
          </a:prstGeom>
        </p:spPr>
      </p:pic>
      <p:pic>
        <p:nvPicPr>
          <p:cNvPr id="65" name="Picture 64"/>
          <p:cNvPicPr>
            <a:picLocks noChangeAspect="1"/>
          </p:cNvPicPr>
          <p:nvPr/>
        </p:nvPicPr>
        <p:blipFill>
          <a:blip r:embed="rId4"/>
          <a:stretch>
            <a:fillRect/>
          </a:stretch>
        </p:blipFill>
        <p:spPr>
          <a:xfrm>
            <a:off x="3501795" y="4059572"/>
            <a:ext cx="261067" cy="361661"/>
          </a:xfrm>
          <a:prstGeom prst="rect">
            <a:avLst/>
          </a:prstGeom>
        </p:spPr>
      </p:pic>
      <p:pic>
        <p:nvPicPr>
          <p:cNvPr id="66" name="Picture 6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2492" y="2044106"/>
            <a:ext cx="517423" cy="517423"/>
          </a:xfrm>
          <a:prstGeom prst="rect">
            <a:avLst/>
          </a:prstGeom>
        </p:spPr>
      </p:pic>
      <p:pic>
        <p:nvPicPr>
          <p:cNvPr id="67" name="Picture 6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37948" y="2037751"/>
            <a:ext cx="530482" cy="562116"/>
          </a:xfrm>
          <a:prstGeom prst="rect">
            <a:avLst/>
          </a:prstGeom>
        </p:spPr>
      </p:pic>
      <p:pic>
        <p:nvPicPr>
          <p:cNvPr id="68" name="Picture 6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688680" y="3058468"/>
            <a:ext cx="214470" cy="360756"/>
          </a:xfrm>
          <a:prstGeom prst="rect">
            <a:avLst/>
          </a:prstGeom>
        </p:spPr>
      </p:pic>
      <p:cxnSp>
        <p:nvCxnSpPr>
          <p:cNvPr id="13" name="Straight Connector 12"/>
          <p:cNvCxnSpPr/>
          <p:nvPr/>
        </p:nvCxnSpPr>
        <p:spPr>
          <a:xfrm flipV="1">
            <a:off x="4393114" y="3048956"/>
            <a:ext cx="871441" cy="27843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445258" y="2942520"/>
            <a:ext cx="4019272" cy="1138773"/>
          </a:xfrm>
          <a:prstGeom prst="rect">
            <a:avLst/>
          </a:prstGeom>
        </p:spPr>
        <p:txBody>
          <a:bodyPr wrap="square">
            <a:spAutoFit/>
          </a:bodyPr>
          <a:lstStyle/>
          <a:p>
            <a:r>
              <a:rPr lang="en-US" dirty="0"/>
              <a:t>NOC(Network Operations Center)</a:t>
            </a:r>
          </a:p>
          <a:p>
            <a:r>
              <a:rPr lang="en-US" sz="1400" dirty="0"/>
              <a:t>Adam West -&gt; Ray Pham (Manager)</a:t>
            </a:r>
          </a:p>
          <a:p>
            <a:endParaRPr lang="en-US" dirty="0"/>
          </a:p>
          <a:p>
            <a:endParaRPr lang="en-US" dirty="0"/>
          </a:p>
        </p:txBody>
      </p:sp>
      <p:pic>
        <p:nvPicPr>
          <p:cNvPr id="15" name="Picture 1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971332" y="3071412"/>
            <a:ext cx="473926" cy="301896"/>
          </a:xfrm>
          <a:prstGeom prst="rect">
            <a:avLst/>
          </a:prstGeom>
        </p:spPr>
      </p:pic>
      <p:sp>
        <p:nvSpPr>
          <p:cNvPr id="18" name="Rectangle 17"/>
          <p:cNvSpPr/>
          <p:nvPr/>
        </p:nvSpPr>
        <p:spPr>
          <a:xfrm>
            <a:off x="5445258" y="3657931"/>
            <a:ext cx="1102289" cy="307777"/>
          </a:xfrm>
          <a:prstGeom prst="rect">
            <a:avLst/>
          </a:prstGeom>
        </p:spPr>
        <p:txBody>
          <a:bodyPr wrap="none">
            <a:spAutoFit/>
          </a:bodyPr>
          <a:lstStyle/>
          <a:p>
            <a:r>
              <a:rPr lang="en-US" sz="1400" dirty="0"/>
              <a:t>David Worth</a:t>
            </a:r>
          </a:p>
        </p:txBody>
      </p:sp>
      <p:sp>
        <p:nvSpPr>
          <p:cNvPr id="19" name="Rectangle 18"/>
          <p:cNvSpPr/>
          <p:nvPr/>
        </p:nvSpPr>
        <p:spPr>
          <a:xfrm>
            <a:off x="5445258" y="3388898"/>
            <a:ext cx="2853217" cy="369332"/>
          </a:xfrm>
          <a:prstGeom prst="rect">
            <a:avLst/>
          </a:prstGeom>
        </p:spPr>
        <p:txBody>
          <a:bodyPr wrap="none">
            <a:spAutoFit/>
          </a:bodyPr>
          <a:lstStyle/>
          <a:p>
            <a:r>
              <a:rPr lang="en-US" dirty="0"/>
              <a:t>IE(</a:t>
            </a:r>
            <a:r>
              <a:rPr lang="en-US" dirty="0" err="1"/>
              <a:t>Infrastruture</a:t>
            </a:r>
            <a:r>
              <a:rPr lang="en-US" dirty="0"/>
              <a:t> Engineering)</a:t>
            </a:r>
          </a:p>
        </p:txBody>
      </p:sp>
      <p:sp>
        <p:nvSpPr>
          <p:cNvPr id="20" name="TextBox 19"/>
          <p:cNvSpPr txBox="1"/>
          <p:nvPr/>
        </p:nvSpPr>
        <p:spPr>
          <a:xfrm>
            <a:off x="3771282" y="2648525"/>
            <a:ext cx="1089107" cy="215444"/>
          </a:xfrm>
          <a:prstGeom prst="rect">
            <a:avLst/>
          </a:prstGeom>
          <a:noFill/>
        </p:spPr>
        <p:txBody>
          <a:bodyPr wrap="square" rtlCol="0">
            <a:spAutoFit/>
          </a:bodyPr>
          <a:lstStyle/>
          <a:p>
            <a:r>
              <a:rPr lang="en-US" sz="800" strike="sngStrike" dirty="0"/>
              <a:t>I am wearing a suite</a:t>
            </a:r>
          </a:p>
        </p:txBody>
      </p:sp>
      <p:pic>
        <p:nvPicPr>
          <p:cNvPr id="69" name="Picture 6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410355" y="1736655"/>
            <a:ext cx="350360" cy="350360"/>
          </a:xfrm>
          <a:prstGeom prst="rect">
            <a:avLst/>
          </a:prstGeom>
        </p:spPr>
      </p:pic>
      <p:cxnSp>
        <p:nvCxnSpPr>
          <p:cNvPr id="23" name="Straight Connector 22"/>
          <p:cNvCxnSpPr/>
          <p:nvPr/>
        </p:nvCxnSpPr>
        <p:spPr>
          <a:xfrm flipV="1">
            <a:off x="3220720" y="1698881"/>
            <a:ext cx="690880" cy="338870"/>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277FA34A-B404-47BC-8A8A-E7863A66DC3C}"/>
              </a:ext>
            </a:extLst>
          </p:cNvPr>
          <p:cNvSpPr/>
          <p:nvPr/>
        </p:nvSpPr>
        <p:spPr>
          <a:xfrm>
            <a:off x="3466089" y="1755195"/>
            <a:ext cx="273038" cy="336223"/>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3816449" y="1545314"/>
            <a:ext cx="1863459" cy="646331"/>
          </a:xfrm>
          <a:prstGeom prst="rect">
            <a:avLst/>
          </a:prstGeom>
          <a:noFill/>
        </p:spPr>
        <p:txBody>
          <a:bodyPr wrap="none" rtlCol="0">
            <a:spAutoFit/>
          </a:bodyPr>
          <a:lstStyle/>
          <a:p>
            <a:r>
              <a:rPr lang="en-US" dirty="0"/>
              <a:t>VIRGIN.MCCARTH</a:t>
            </a:r>
          </a:p>
          <a:p>
            <a:r>
              <a:rPr lang="en-US" dirty="0"/>
              <a:t>VIRIGN.MACYRTY</a:t>
            </a:r>
          </a:p>
        </p:txBody>
      </p:sp>
      <p:pic>
        <p:nvPicPr>
          <p:cNvPr id="72" name="Picture 7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42166" y="1584527"/>
            <a:ext cx="318591" cy="318591"/>
          </a:xfrm>
          <a:prstGeom prst="rect">
            <a:avLst/>
          </a:prstGeom>
        </p:spPr>
      </p:pic>
      <p:pic>
        <p:nvPicPr>
          <p:cNvPr id="73" name="Picture 7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30458" y="1877034"/>
            <a:ext cx="318591" cy="318591"/>
          </a:xfrm>
          <a:prstGeom prst="rect">
            <a:avLst/>
          </a:prstGeom>
        </p:spPr>
      </p:pic>
      <p:pic>
        <p:nvPicPr>
          <p:cNvPr id="74" name="Picture 7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028804" y="1596353"/>
            <a:ext cx="517423" cy="517423"/>
          </a:xfrm>
          <a:prstGeom prst="rect">
            <a:avLst/>
          </a:prstGeom>
        </p:spPr>
      </p:pic>
      <p:sp>
        <p:nvSpPr>
          <p:cNvPr id="27" name="TextBox 26"/>
          <p:cNvSpPr txBox="1"/>
          <p:nvPr/>
        </p:nvSpPr>
        <p:spPr>
          <a:xfrm>
            <a:off x="6546227" y="1635754"/>
            <a:ext cx="1535998" cy="369332"/>
          </a:xfrm>
          <a:prstGeom prst="rect">
            <a:avLst/>
          </a:prstGeom>
          <a:noFill/>
        </p:spPr>
        <p:txBody>
          <a:bodyPr wrap="none" rtlCol="0">
            <a:spAutoFit/>
          </a:bodyPr>
          <a:lstStyle/>
          <a:p>
            <a:r>
              <a:rPr lang="en-US" dirty="0"/>
              <a:t>25Y  N/E/W/S </a:t>
            </a:r>
          </a:p>
        </p:txBody>
      </p:sp>
      <p:pic>
        <p:nvPicPr>
          <p:cNvPr id="36" name="Picture 35"/>
          <p:cNvPicPr>
            <a:picLocks noChangeAspect="1"/>
          </p:cNvPicPr>
          <p:nvPr/>
        </p:nvPicPr>
        <p:blipFill>
          <a:blip r:embed="rId14"/>
          <a:stretch>
            <a:fillRect/>
          </a:stretch>
        </p:blipFill>
        <p:spPr>
          <a:xfrm>
            <a:off x="4669648" y="4039335"/>
            <a:ext cx="467003" cy="383499"/>
          </a:xfrm>
          <a:prstGeom prst="rect">
            <a:avLst/>
          </a:prstGeom>
        </p:spPr>
      </p:pic>
      <p:pic>
        <p:nvPicPr>
          <p:cNvPr id="75" name="Picture 74"/>
          <p:cNvPicPr>
            <a:picLocks noChangeAspect="1"/>
          </p:cNvPicPr>
          <p:nvPr/>
        </p:nvPicPr>
        <p:blipFill>
          <a:blip r:embed="rId15"/>
          <a:stretch>
            <a:fillRect/>
          </a:stretch>
        </p:blipFill>
        <p:spPr>
          <a:xfrm>
            <a:off x="5249962" y="4025873"/>
            <a:ext cx="620904" cy="437817"/>
          </a:xfrm>
          <a:prstGeom prst="rect">
            <a:avLst/>
          </a:prstGeom>
        </p:spPr>
      </p:pic>
      <p:pic>
        <p:nvPicPr>
          <p:cNvPr id="76" name="Picture 75"/>
          <p:cNvPicPr>
            <a:picLocks noChangeAspect="1"/>
          </p:cNvPicPr>
          <p:nvPr/>
        </p:nvPicPr>
        <p:blipFill>
          <a:blip r:embed="rId16"/>
          <a:stretch>
            <a:fillRect/>
          </a:stretch>
        </p:blipFill>
        <p:spPr>
          <a:xfrm>
            <a:off x="5981205" y="4039335"/>
            <a:ext cx="363588" cy="423685"/>
          </a:xfrm>
          <a:prstGeom prst="rect">
            <a:avLst/>
          </a:prstGeom>
        </p:spPr>
      </p:pic>
      <p:sp>
        <p:nvSpPr>
          <p:cNvPr id="77" name="Rectangle 76"/>
          <p:cNvSpPr/>
          <p:nvPr/>
        </p:nvSpPr>
        <p:spPr>
          <a:xfrm>
            <a:off x="3771282" y="4570091"/>
            <a:ext cx="1374351" cy="369332"/>
          </a:xfrm>
          <a:prstGeom prst="rect">
            <a:avLst/>
          </a:prstGeom>
        </p:spPr>
        <p:txBody>
          <a:bodyPr wrap="none">
            <a:spAutoFit/>
          </a:bodyPr>
          <a:lstStyle/>
          <a:p>
            <a:r>
              <a:rPr lang="en-US" strike="sngStrike" dirty="0"/>
              <a:t>Wear a Suite</a:t>
            </a:r>
          </a:p>
        </p:txBody>
      </p:sp>
      <p:pic>
        <p:nvPicPr>
          <p:cNvPr id="78" name="Picture 77"/>
          <p:cNvPicPr>
            <a:picLocks noChangeAspect="1"/>
          </p:cNvPicPr>
          <p:nvPr/>
        </p:nvPicPr>
        <p:blipFill>
          <a:blip r:embed="rId4"/>
          <a:stretch>
            <a:fillRect/>
          </a:stretch>
        </p:blipFill>
        <p:spPr>
          <a:xfrm>
            <a:off x="3487156" y="4607056"/>
            <a:ext cx="261067" cy="361661"/>
          </a:xfrm>
          <a:prstGeom prst="rect">
            <a:avLst/>
          </a:prstGeom>
        </p:spPr>
      </p:pic>
      <p:cxnSp>
        <p:nvCxnSpPr>
          <p:cNvPr id="80" name="Straight Connector 79"/>
          <p:cNvCxnSpPr/>
          <p:nvPr/>
        </p:nvCxnSpPr>
        <p:spPr>
          <a:xfrm flipV="1">
            <a:off x="3442510" y="4462754"/>
            <a:ext cx="5611725" cy="23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3442510" y="5060332"/>
            <a:ext cx="5611725" cy="23393"/>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a:stretch>
            <a:fillRect/>
          </a:stretch>
        </p:blipFill>
        <p:spPr>
          <a:xfrm>
            <a:off x="3488685" y="5206853"/>
            <a:ext cx="261067" cy="361661"/>
          </a:xfrm>
          <a:prstGeom prst="rect">
            <a:avLst/>
          </a:prstGeom>
        </p:spPr>
      </p:pic>
      <p:pic>
        <p:nvPicPr>
          <p:cNvPr id="83" name="Picture 82"/>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4159301" y="5758771"/>
            <a:ext cx="466316" cy="349287"/>
          </a:xfrm>
          <a:prstGeom prst="rect">
            <a:avLst/>
          </a:prstGeom>
        </p:spPr>
      </p:pic>
      <p:cxnSp>
        <p:nvCxnSpPr>
          <p:cNvPr id="84" name="Straight Connector 83"/>
          <p:cNvCxnSpPr/>
          <p:nvPr/>
        </p:nvCxnSpPr>
        <p:spPr>
          <a:xfrm>
            <a:off x="4069806" y="5786924"/>
            <a:ext cx="651241" cy="32113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277FA34A-B404-47BC-8A8A-E7863A66DC3C}"/>
              </a:ext>
            </a:extLst>
          </p:cNvPr>
          <p:cNvSpPr/>
          <p:nvPr/>
        </p:nvSpPr>
        <p:spPr>
          <a:xfrm>
            <a:off x="4157062" y="5758771"/>
            <a:ext cx="563985" cy="3909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4"/>
          <a:stretch>
            <a:fillRect/>
          </a:stretch>
        </p:blipFill>
        <p:spPr>
          <a:xfrm>
            <a:off x="3510214" y="5691642"/>
            <a:ext cx="300592" cy="416416"/>
          </a:xfrm>
          <a:prstGeom prst="rect">
            <a:avLst/>
          </a:prstGeom>
        </p:spPr>
      </p:pic>
      <p:cxnSp>
        <p:nvCxnSpPr>
          <p:cNvPr id="95" name="Straight Connector 94"/>
          <p:cNvCxnSpPr/>
          <p:nvPr/>
        </p:nvCxnSpPr>
        <p:spPr>
          <a:xfrm flipV="1">
            <a:off x="3514138" y="5589202"/>
            <a:ext cx="5611725" cy="23393"/>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4922424" y="5760865"/>
            <a:ext cx="1579278" cy="215444"/>
          </a:xfrm>
          <a:prstGeom prst="rect">
            <a:avLst/>
          </a:prstGeom>
        </p:spPr>
        <p:txBody>
          <a:bodyPr wrap="none">
            <a:spAutoFit/>
          </a:bodyPr>
          <a:lstStyle/>
          <a:p>
            <a:r>
              <a:rPr lang="en-US" sz="800" strike="sngStrike" dirty="0"/>
              <a:t>HBO WALKOUTS, DIRECTORS CUT</a:t>
            </a:r>
          </a:p>
        </p:txBody>
      </p:sp>
      <p:cxnSp>
        <p:nvCxnSpPr>
          <p:cNvPr id="97" name="Straight Connector 96"/>
          <p:cNvCxnSpPr/>
          <p:nvPr/>
        </p:nvCxnSpPr>
        <p:spPr>
          <a:xfrm flipV="1">
            <a:off x="3442510" y="6195005"/>
            <a:ext cx="5611725" cy="23393"/>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749865" y="5492910"/>
            <a:ext cx="2214068" cy="369332"/>
          </a:xfrm>
          <a:prstGeom prst="rect">
            <a:avLst/>
          </a:prstGeom>
        </p:spPr>
        <p:txBody>
          <a:bodyPr wrap="none">
            <a:spAutoFit/>
          </a:bodyPr>
          <a:lstStyle/>
          <a:p>
            <a:r>
              <a:rPr lang="en-US" dirty="0"/>
              <a:t>2013, 2006 INTERNET</a:t>
            </a:r>
          </a:p>
        </p:txBody>
      </p:sp>
      <p:pic>
        <p:nvPicPr>
          <p:cNvPr id="100" name="Picture 9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346382" y="5607484"/>
            <a:ext cx="271884" cy="412307"/>
          </a:xfrm>
          <a:prstGeom prst="rect">
            <a:avLst/>
          </a:prstGeom>
        </p:spPr>
      </p:pic>
      <p:cxnSp>
        <p:nvCxnSpPr>
          <p:cNvPr id="101" name="Straight Connector 100"/>
          <p:cNvCxnSpPr/>
          <p:nvPr/>
        </p:nvCxnSpPr>
        <p:spPr>
          <a:xfrm flipV="1">
            <a:off x="7258120" y="5674134"/>
            <a:ext cx="419136" cy="4646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277FA34A-B404-47BC-8A8A-E7863A66DC3C}"/>
              </a:ext>
            </a:extLst>
          </p:cNvPr>
          <p:cNvSpPr/>
          <p:nvPr/>
        </p:nvSpPr>
        <p:spPr>
          <a:xfrm>
            <a:off x="7280929" y="5638185"/>
            <a:ext cx="337337" cy="5115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a:off x="7258120" y="5638185"/>
            <a:ext cx="546435" cy="46987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598853" y="5607484"/>
            <a:ext cx="500574" cy="500574"/>
          </a:xfrm>
          <a:prstGeom prst="rect">
            <a:avLst/>
          </a:prstGeom>
        </p:spPr>
      </p:pic>
      <p:sp>
        <p:nvSpPr>
          <p:cNvPr id="105" name="TextBox 104"/>
          <p:cNvSpPr txBox="1"/>
          <p:nvPr/>
        </p:nvSpPr>
        <p:spPr>
          <a:xfrm>
            <a:off x="7835949" y="5558594"/>
            <a:ext cx="859531" cy="646331"/>
          </a:xfrm>
          <a:prstGeom prst="rect">
            <a:avLst/>
          </a:prstGeom>
          <a:noFill/>
        </p:spPr>
        <p:txBody>
          <a:bodyPr wrap="none" rtlCol="0">
            <a:spAutoFit/>
          </a:bodyPr>
          <a:lstStyle/>
          <a:p>
            <a:r>
              <a:rPr lang="en-US" dirty="0"/>
              <a:t>1986/7</a:t>
            </a:r>
          </a:p>
          <a:p>
            <a:r>
              <a:rPr lang="en-US" dirty="0"/>
              <a:t>2013</a:t>
            </a:r>
          </a:p>
        </p:txBody>
      </p:sp>
      <p:pic>
        <p:nvPicPr>
          <p:cNvPr id="106" name="Picture 10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32457" y="3483954"/>
            <a:ext cx="271884" cy="412307"/>
          </a:xfrm>
          <a:prstGeom prst="rect">
            <a:avLst/>
          </a:prstGeom>
        </p:spPr>
      </p:pic>
      <p:cxnSp>
        <p:nvCxnSpPr>
          <p:cNvPr id="107" name="Straight Connector 106"/>
          <p:cNvCxnSpPr/>
          <p:nvPr/>
        </p:nvCxnSpPr>
        <p:spPr>
          <a:xfrm flipV="1">
            <a:off x="944195" y="3550604"/>
            <a:ext cx="419136" cy="4646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277FA34A-B404-47BC-8A8A-E7863A66DC3C}"/>
              </a:ext>
            </a:extLst>
          </p:cNvPr>
          <p:cNvSpPr/>
          <p:nvPr/>
        </p:nvSpPr>
        <p:spPr>
          <a:xfrm>
            <a:off x="967004" y="3514655"/>
            <a:ext cx="337337" cy="5115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a:off x="944195" y="3514655"/>
            <a:ext cx="546435" cy="46987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84928" y="3483954"/>
            <a:ext cx="500574" cy="500574"/>
          </a:xfrm>
          <a:prstGeom prst="rect">
            <a:avLst/>
          </a:prstGeom>
        </p:spPr>
      </p:pic>
      <p:sp>
        <p:nvSpPr>
          <p:cNvPr id="111" name="TextBox 110"/>
          <p:cNvSpPr txBox="1"/>
          <p:nvPr/>
        </p:nvSpPr>
        <p:spPr>
          <a:xfrm>
            <a:off x="1522024" y="3435064"/>
            <a:ext cx="859531" cy="646331"/>
          </a:xfrm>
          <a:prstGeom prst="rect">
            <a:avLst/>
          </a:prstGeom>
          <a:noFill/>
        </p:spPr>
        <p:txBody>
          <a:bodyPr wrap="none" rtlCol="0">
            <a:spAutoFit/>
          </a:bodyPr>
          <a:lstStyle/>
          <a:p>
            <a:r>
              <a:rPr lang="en-US" dirty="0"/>
              <a:t>1986/7</a:t>
            </a:r>
          </a:p>
          <a:p>
            <a:endParaRPr lang="en-US" dirty="0"/>
          </a:p>
        </p:txBody>
      </p:sp>
      <p:pic>
        <p:nvPicPr>
          <p:cNvPr id="112" name="Picture 111"/>
          <p:cNvPicPr>
            <a:picLocks noChangeAspect="1"/>
          </p:cNvPicPr>
          <p:nvPr/>
        </p:nvPicPr>
        <p:blipFill>
          <a:blip r:embed="rId19"/>
          <a:stretch>
            <a:fillRect/>
          </a:stretch>
        </p:blipFill>
        <p:spPr>
          <a:xfrm>
            <a:off x="3943755" y="6263636"/>
            <a:ext cx="1824036" cy="362734"/>
          </a:xfrm>
          <a:prstGeom prst="rect">
            <a:avLst/>
          </a:prstGeom>
        </p:spPr>
      </p:pic>
      <p:pic>
        <p:nvPicPr>
          <p:cNvPr id="113" name="Picture 112"/>
          <p:cNvPicPr>
            <a:picLocks noChangeAspect="1"/>
          </p:cNvPicPr>
          <p:nvPr/>
        </p:nvPicPr>
        <p:blipFill>
          <a:blip r:embed="rId4"/>
          <a:stretch>
            <a:fillRect/>
          </a:stretch>
        </p:blipFill>
        <p:spPr>
          <a:xfrm>
            <a:off x="3544579" y="6280525"/>
            <a:ext cx="300592" cy="416416"/>
          </a:xfrm>
          <a:prstGeom prst="rect">
            <a:avLst/>
          </a:prstGeom>
        </p:spPr>
      </p:pic>
      <p:cxnSp>
        <p:nvCxnSpPr>
          <p:cNvPr id="114" name="Straight Connector 113"/>
          <p:cNvCxnSpPr/>
          <p:nvPr/>
        </p:nvCxnSpPr>
        <p:spPr>
          <a:xfrm flipV="1">
            <a:off x="3487156" y="6781278"/>
            <a:ext cx="5611725" cy="23393"/>
          </a:xfrm>
          <a:prstGeom prst="line">
            <a:avLst/>
          </a:prstGeom>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3386107" y="2214653"/>
            <a:ext cx="3595856" cy="369332"/>
          </a:xfrm>
          <a:prstGeom prst="rect">
            <a:avLst/>
          </a:prstGeom>
        </p:spPr>
        <p:txBody>
          <a:bodyPr wrap="none">
            <a:spAutoFit/>
          </a:bodyPr>
          <a:lstStyle/>
          <a:p>
            <a:r>
              <a:rPr lang="en-US" b="1" dirty="0"/>
              <a:t>of CPVA.VIRINAG.MARY INCIDNETS </a:t>
            </a:r>
          </a:p>
        </p:txBody>
      </p:sp>
      <p:sp>
        <p:nvSpPr>
          <p:cNvPr id="116" name="Rectangle 115">
            <a:extLst>
              <a:ext uri="{FF2B5EF4-FFF2-40B4-BE49-F238E27FC236}">
                <a16:creationId xmlns:a16="http://schemas.microsoft.com/office/drawing/2014/main" id="{277FA34A-B404-47BC-8A8A-E7863A66DC3C}"/>
              </a:ext>
            </a:extLst>
          </p:cNvPr>
          <p:cNvSpPr/>
          <p:nvPr/>
        </p:nvSpPr>
        <p:spPr>
          <a:xfrm>
            <a:off x="3403701" y="1581457"/>
            <a:ext cx="5650533" cy="666434"/>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a:picLocks noChangeAspect="1"/>
          </p:cNvPicPr>
          <p:nvPr/>
        </p:nvPicPr>
        <p:blipFill>
          <a:blip r:embed="rId20"/>
          <a:stretch>
            <a:fillRect/>
          </a:stretch>
        </p:blipFill>
        <p:spPr>
          <a:xfrm>
            <a:off x="9323370" y="2165353"/>
            <a:ext cx="1449722" cy="360062"/>
          </a:xfrm>
          <a:prstGeom prst="rect">
            <a:avLst/>
          </a:prstGeom>
        </p:spPr>
      </p:pic>
      <p:sp>
        <p:nvSpPr>
          <p:cNvPr id="119" name="Rectangle 118"/>
          <p:cNvSpPr/>
          <p:nvPr/>
        </p:nvSpPr>
        <p:spPr>
          <a:xfrm>
            <a:off x="10793701" y="2122816"/>
            <a:ext cx="1409643" cy="54926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cxnSp>
        <p:nvCxnSpPr>
          <p:cNvPr id="121" name="Straight Connector 120"/>
          <p:cNvCxnSpPr/>
          <p:nvPr/>
        </p:nvCxnSpPr>
        <p:spPr>
          <a:xfrm flipV="1">
            <a:off x="9773920" y="2044106"/>
            <a:ext cx="193040" cy="819863"/>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9267552" y="2473288"/>
            <a:ext cx="1505540" cy="338554"/>
          </a:xfrm>
          <a:prstGeom prst="rect">
            <a:avLst/>
          </a:prstGeom>
          <a:noFill/>
        </p:spPr>
        <p:txBody>
          <a:bodyPr wrap="none" rtlCol="0">
            <a:spAutoFit/>
          </a:bodyPr>
          <a:lstStyle/>
          <a:p>
            <a:r>
              <a:rPr lang="en-US" sz="800" dirty="0"/>
              <a:t>2013 !CPVA 2014</a:t>
            </a:r>
          </a:p>
          <a:p>
            <a:r>
              <a:rPr lang="en-US" sz="800" dirty="0"/>
              <a:t>!NAME CHAGNE</a:t>
            </a:r>
            <a:r>
              <a:rPr lang="en-US" sz="800" strike="sngStrike" dirty="0"/>
              <a:t>(</a:t>
            </a:r>
            <a:r>
              <a:rPr lang="en-US" sz="800" strike="sngStrike" dirty="0" err="1"/>
              <a:t>ibm</a:t>
            </a:r>
            <a:r>
              <a:rPr lang="en-US" sz="800" strike="sngStrike" dirty="0"/>
              <a:t> free pizza)</a:t>
            </a:r>
          </a:p>
        </p:txBody>
      </p:sp>
      <p:pic>
        <p:nvPicPr>
          <p:cNvPr id="123" name="Picture 1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989505" y="904971"/>
            <a:ext cx="1213839" cy="1213839"/>
          </a:xfrm>
          <a:prstGeom prst="rect">
            <a:avLst/>
          </a:prstGeom>
        </p:spPr>
      </p:pic>
      <p:pic>
        <p:nvPicPr>
          <p:cNvPr id="124" name="Picture 123"/>
          <p:cNvPicPr>
            <a:picLocks noChangeAspect="1"/>
          </p:cNvPicPr>
          <p:nvPr/>
        </p:nvPicPr>
        <p:blipFill>
          <a:blip r:embed="rId22"/>
          <a:stretch>
            <a:fillRect/>
          </a:stretch>
        </p:blipFill>
        <p:spPr>
          <a:xfrm>
            <a:off x="9385217" y="4775922"/>
            <a:ext cx="2783842" cy="671132"/>
          </a:xfrm>
          <a:prstGeom prst="rect">
            <a:avLst/>
          </a:prstGeom>
        </p:spPr>
      </p:pic>
      <p:cxnSp>
        <p:nvCxnSpPr>
          <p:cNvPr id="126" name="Straight Connector 125"/>
          <p:cNvCxnSpPr/>
          <p:nvPr/>
        </p:nvCxnSpPr>
        <p:spPr>
          <a:xfrm flipV="1">
            <a:off x="844804" y="4065920"/>
            <a:ext cx="2306821" cy="15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flipV="1">
            <a:off x="9323370" y="3994657"/>
            <a:ext cx="2655270" cy="18968"/>
          </a:xfrm>
          <a:prstGeom prst="line">
            <a:avLst/>
          </a:prstGeom>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9323370" y="3657931"/>
            <a:ext cx="2220864" cy="369332"/>
          </a:xfrm>
          <a:prstGeom prst="rect">
            <a:avLst/>
          </a:prstGeom>
          <a:noFill/>
        </p:spPr>
        <p:txBody>
          <a:bodyPr wrap="none" rtlCol="0">
            <a:spAutoFit/>
          </a:bodyPr>
          <a:lstStyle/>
          <a:p>
            <a:r>
              <a:rPr lang="en-US" dirty="0"/>
              <a:t>000.tw.pns.{!STATUS}</a:t>
            </a:r>
          </a:p>
        </p:txBody>
      </p:sp>
      <p:sp>
        <p:nvSpPr>
          <p:cNvPr id="129" name="TextBox 128"/>
          <p:cNvSpPr txBox="1"/>
          <p:nvPr/>
        </p:nvSpPr>
        <p:spPr>
          <a:xfrm>
            <a:off x="206576" y="3146758"/>
            <a:ext cx="1660070" cy="369332"/>
          </a:xfrm>
          <a:prstGeom prst="rect">
            <a:avLst/>
          </a:prstGeom>
          <a:noFill/>
        </p:spPr>
        <p:txBody>
          <a:bodyPr wrap="none" rtlCol="0">
            <a:spAutoFit/>
          </a:bodyPr>
          <a:lstStyle/>
          <a:p>
            <a:r>
              <a:rPr lang="en-US" dirty="0"/>
              <a:t>NAVY.JOHNSON</a:t>
            </a:r>
          </a:p>
        </p:txBody>
      </p:sp>
      <p:cxnSp>
        <p:nvCxnSpPr>
          <p:cNvPr id="130" name="Straight Connector 129"/>
          <p:cNvCxnSpPr/>
          <p:nvPr/>
        </p:nvCxnSpPr>
        <p:spPr>
          <a:xfrm flipV="1">
            <a:off x="358253" y="3435572"/>
            <a:ext cx="2793372" cy="3682"/>
          </a:xfrm>
          <a:prstGeom prst="line">
            <a:avLst/>
          </a:prstGeom>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9323370" y="3104661"/>
            <a:ext cx="1210588" cy="369332"/>
          </a:xfrm>
          <a:prstGeom prst="rect">
            <a:avLst/>
          </a:prstGeom>
          <a:noFill/>
        </p:spPr>
        <p:txBody>
          <a:bodyPr wrap="none" rtlCol="0">
            <a:spAutoFit/>
          </a:bodyPr>
          <a:lstStyle/>
          <a:p>
            <a:r>
              <a:rPr lang="en-US" dirty="0"/>
              <a:t>2022/2023</a:t>
            </a:r>
          </a:p>
        </p:txBody>
      </p:sp>
      <p:pic>
        <p:nvPicPr>
          <p:cNvPr id="136" name="Picture 13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84928" y="4101319"/>
            <a:ext cx="500574" cy="500574"/>
          </a:xfrm>
          <a:prstGeom prst="rect">
            <a:avLst/>
          </a:prstGeom>
        </p:spPr>
      </p:pic>
      <p:pic>
        <p:nvPicPr>
          <p:cNvPr id="137" name="Picture 13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84928" y="4689136"/>
            <a:ext cx="500574" cy="500574"/>
          </a:xfrm>
          <a:prstGeom prst="rect">
            <a:avLst/>
          </a:prstGeom>
        </p:spPr>
      </p:pic>
      <p:pic>
        <p:nvPicPr>
          <p:cNvPr id="138" name="Picture 137"/>
          <p:cNvPicPr>
            <a:picLocks noChangeAspect="1"/>
          </p:cNvPicPr>
          <p:nvPr/>
        </p:nvPicPr>
        <p:blipFill>
          <a:blip r:embed="rId4"/>
          <a:stretch>
            <a:fillRect/>
          </a:stretch>
        </p:blipFill>
        <p:spPr>
          <a:xfrm>
            <a:off x="678027" y="4632786"/>
            <a:ext cx="261067" cy="361661"/>
          </a:xfrm>
          <a:prstGeom prst="rect">
            <a:avLst/>
          </a:prstGeom>
        </p:spPr>
      </p:pic>
      <p:pic>
        <p:nvPicPr>
          <p:cNvPr id="139" name="Picture 138"/>
          <p:cNvPicPr>
            <a:picLocks noChangeAspect="1"/>
          </p:cNvPicPr>
          <p:nvPr/>
        </p:nvPicPr>
        <p:blipFill>
          <a:blip r:embed="rId4"/>
          <a:stretch>
            <a:fillRect/>
          </a:stretch>
        </p:blipFill>
        <p:spPr>
          <a:xfrm>
            <a:off x="9291281" y="4581914"/>
            <a:ext cx="261067" cy="361661"/>
          </a:xfrm>
          <a:prstGeom prst="rect">
            <a:avLst/>
          </a:prstGeom>
        </p:spPr>
      </p:pic>
      <p:sp>
        <p:nvSpPr>
          <p:cNvPr id="141" name="Rectangle 140"/>
          <p:cNvSpPr/>
          <p:nvPr/>
        </p:nvSpPr>
        <p:spPr>
          <a:xfrm>
            <a:off x="11297920" y="4046746"/>
            <a:ext cx="888511" cy="3744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a:t>
            </a:r>
          </a:p>
        </p:txBody>
      </p:sp>
      <p:sp>
        <p:nvSpPr>
          <p:cNvPr id="142" name="Rectangle 141"/>
          <p:cNvSpPr/>
          <p:nvPr/>
        </p:nvSpPr>
        <p:spPr>
          <a:xfrm>
            <a:off x="7661360" y="1620939"/>
            <a:ext cx="1367028" cy="3607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143" name="Rectangle 142"/>
          <p:cNvSpPr/>
          <p:nvPr/>
        </p:nvSpPr>
        <p:spPr>
          <a:xfrm>
            <a:off x="7661360" y="2549751"/>
            <a:ext cx="1367028" cy="36077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144" name="Rectangle 143"/>
          <p:cNvSpPr/>
          <p:nvPr/>
        </p:nvSpPr>
        <p:spPr>
          <a:xfrm>
            <a:off x="17462" y="2766365"/>
            <a:ext cx="985600" cy="3744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MARLIN</a:t>
            </a:r>
          </a:p>
        </p:txBody>
      </p:sp>
      <p:sp>
        <p:nvSpPr>
          <p:cNvPr id="146" name="Rectangle 145">
            <a:extLst>
              <a:ext uri="{FF2B5EF4-FFF2-40B4-BE49-F238E27FC236}">
                <a16:creationId xmlns:a16="http://schemas.microsoft.com/office/drawing/2014/main" id="{277FA34A-B404-47BC-8A8A-E7863A66DC3C}"/>
              </a:ext>
            </a:extLst>
          </p:cNvPr>
          <p:cNvSpPr/>
          <p:nvPr/>
        </p:nvSpPr>
        <p:spPr>
          <a:xfrm>
            <a:off x="0" y="916034"/>
            <a:ext cx="12169059" cy="5770873"/>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8" name="Picture 147"/>
          <p:cNvPicPr>
            <a:picLocks noChangeAspect="1"/>
          </p:cNvPicPr>
          <p:nvPr/>
        </p:nvPicPr>
        <p:blipFill>
          <a:blip r:embed="rId23"/>
          <a:stretch>
            <a:fillRect/>
          </a:stretch>
        </p:blipFill>
        <p:spPr>
          <a:xfrm>
            <a:off x="6025150" y="4551488"/>
            <a:ext cx="3046806" cy="507801"/>
          </a:xfrm>
          <a:prstGeom prst="rect">
            <a:avLst/>
          </a:prstGeom>
        </p:spPr>
      </p:pic>
      <p:sp>
        <p:nvSpPr>
          <p:cNvPr id="149" name="TextBox 148"/>
          <p:cNvSpPr txBox="1"/>
          <p:nvPr/>
        </p:nvSpPr>
        <p:spPr>
          <a:xfrm>
            <a:off x="5357391" y="4434350"/>
            <a:ext cx="3754554" cy="215444"/>
          </a:xfrm>
          <a:prstGeom prst="rect">
            <a:avLst/>
          </a:prstGeom>
          <a:noFill/>
        </p:spPr>
        <p:txBody>
          <a:bodyPr wrap="none" rtlCol="0">
            <a:spAutoFit/>
          </a:bodyPr>
          <a:lstStyle/>
          <a:p>
            <a:r>
              <a:rPr lang="en-US" sz="800" strike="sngStrike" dirty="0"/>
              <a:t>St. </a:t>
            </a:r>
            <a:r>
              <a:rPr lang="en-US" sz="800" strike="sngStrike" dirty="0" err="1"/>
              <a:t>Franco.St</a:t>
            </a:r>
            <a:r>
              <a:rPr lang="en-US" sz="800" strike="sngStrike" dirty="0"/>
              <a:t>. </a:t>
            </a:r>
            <a:r>
              <a:rPr lang="en-US" sz="800" strike="sngStrike" dirty="0" err="1"/>
              <a:t>Anselom.St</a:t>
            </a:r>
            <a:r>
              <a:rPr lang="en-US" sz="800" strike="sngStrike" dirty="0"/>
              <a:t>. </a:t>
            </a:r>
            <a:r>
              <a:rPr lang="en-US" sz="800" strike="sngStrike" dirty="0" err="1"/>
              <a:t>Thomase</a:t>
            </a:r>
            <a:r>
              <a:rPr lang="en-US" sz="800" strike="sngStrike" dirty="0"/>
              <a:t>(baptism names).</a:t>
            </a:r>
            <a:r>
              <a:rPr lang="en-US" sz="800" strike="sngStrike" dirty="0" err="1"/>
              <a:t>FIB:WMD.BenedickHOCME:POPE</a:t>
            </a:r>
            <a:endParaRPr lang="en-US" sz="800" strike="sngStrike" dirty="0"/>
          </a:p>
        </p:txBody>
      </p:sp>
      <p:sp>
        <p:nvSpPr>
          <p:cNvPr id="117" name="Rectangle 116">
            <a:extLst>
              <a:ext uri="{FF2B5EF4-FFF2-40B4-BE49-F238E27FC236}">
                <a16:creationId xmlns:a16="http://schemas.microsoft.com/office/drawing/2014/main" id="{277FA34A-B404-47BC-8A8A-E7863A66DC3C}"/>
              </a:ext>
            </a:extLst>
          </p:cNvPr>
          <p:cNvSpPr/>
          <p:nvPr/>
        </p:nvSpPr>
        <p:spPr>
          <a:xfrm>
            <a:off x="3434400" y="2541459"/>
            <a:ext cx="5650533" cy="4213404"/>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p:cNvSpPr/>
          <p:nvPr/>
        </p:nvSpPr>
        <p:spPr>
          <a:xfrm>
            <a:off x="-16095" y="3157537"/>
            <a:ext cx="5294747" cy="12946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EVIDENCE</a:t>
            </a:r>
          </a:p>
        </p:txBody>
      </p:sp>
      <p:sp>
        <p:nvSpPr>
          <p:cNvPr id="145" name="TextBox 144"/>
          <p:cNvSpPr txBox="1"/>
          <p:nvPr/>
        </p:nvSpPr>
        <p:spPr>
          <a:xfrm>
            <a:off x="101282" y="4075825"/>
            <a:ext cx="5031698" cy="369332"/>
          </a:xfrm>
          <a:prstGeom prst="rect">
            <a:avLst/>
          </a:prstGeom>
          <a:noFill/>
        </p:spPr>
        <p:txBody>
          <a:bodyPr wrap="none" rtlCol="0">
            <a:spAutoFit/>
          </a:bodyPr>
          <a:lstStyle/>
          <a:p>
            <a:r>
              <a:rPr lang="en-US" dirty="0"/>
              <a:t>Did not target Dublin Kindergarten and High School</a:t>
            </a:r>
          </a:p>
        </p:txBody>
      </p:sp>
      <p:sp>
        <p:nvSpPr>
          <p:cNvPr id="150" name="Rectangle 149"/>
          <p:cNvSpPr/>
          <p:nvPr/>
        </p:nvSpPr>
        <p:spPr>
          <a:xfrm>
            <a:off x="1898040" y="3136783"/>
            <a:ext cx="3368094" cy="35711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SQ.§187.PREA.CPVA.ATOMCLOCK</a:t>
            </a:r>
          </a:p>
        </p:txBody>
      </p:sp>
      <p:sp>
        <p:nvSpPr>
          <p:cNvPr id="151" name="Rectangle 150"/>
          <p:cNvSpPr/>
          <p:nvPr/>
        </p:nvSpPr>
        <p:spPr>
          <a:xfrm>
            <a:off x="8082225" y="6708627"/>
            <a:ext cx="6096000" cy="215444"/>
          </a:xfrm>
          <a:prstGeom prst="rect">
            <a:avLst/>
          </a:prstGeom>
        </p:spPr>
        <p:txBody>
          <a:bodyPr>
            <a:spAutoFit/>
          </a:bodyPr>
          <a:lstStyle/>
          <a:p>
            <a:r>
              <a:rPr lang="en-US" sz="800" dirty="0"/>
              <a:t>https://www.icj-cij.org/sites/default/files/case-related/154/154-20230713-pre-01-00-en.pdf</a:t>
            </a:r>
          </a:p>
        </p:txBody>
      </p:sp>
    </p:spTree>
    <p:extLst>
      <p:ext uri="{BB962C8B-B14F-4D97-AF65-F5344CB8AC3E}">
        <p14:creationId xmlns:p14="http://schemas.microsoft.com/office/powerpoint/2010/main" val="3983358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365818" y="2377440"/>
            <a:ext cx="1656781" cy="1103630"/>
          </a:xfrm>
          <a:prstGeom prst="rect">
            <a:avLst/>
          </a:prstGeom>
        </p:spPr>
      </p:pic>
      <p:sp>
        <p:nvSpPr>
          <p:cNvPr id="5" name="TextBox 4"/>
          <p:cNvSpPr txBox="1"/>
          <p:nvPr/>
        </p:nvSpPr>
        <p:spPr>
          <a:xfrm>
            <a:off x="3858172" y="2529492"/>
            <a:ext cx="3461460" cy="1200329"/>
          </a:xfrm>
          <a:prstGeom prst="rect">
            <a:avLst/>
          </a:prstGeom>
          <a:noFill/>
        </p:spPr>
        <p:txBody>
          <a:bodyPr wrap="none" rtlCol="0">
            <a:spAutoFit/>
          </a:bodyPr>
          <a:lstStyle/>
          <a:p>
            <a:r>
              <a:rPr lang="en-US" dirty="0"/>
              <a:t>John Chambers  	</a:t>
            </a:r>
            <a:r>
              <a:rPr lang="en-US" dirty="0" err="1"/>
              <a:t>SQ.Chamber</a:t>
            </a:r>
            <a:endParaRPr lang="en-US" dirty="0"/>
          </a:p>
          <a:p>
            <a:r>
              <a:rPr lang="en-US" dirty="0" err="1"/>
              <a:t>Alibaba,Jack</a:t>
            </a:r>
            <a:r>
              <a:rPr lang="en-US" dirty="0"/>
              <a:t> Ma	</a:t>
            </a:r>
            <a:r>
              <a:rPr lang="en-US" dirty="0" err="1"/>
              <a:t>SQ.apple.tango</a:t>
            </a:r>
            <a:endParaRPr lang="en-US" dirty="0"/>
          </a:p>
          <a:p>
            <a:r>
              <a:rPr lang="en-US" dirty="0"/>
              <a:t>VIRIGNA </a:t>
            </a:r>
            <a:r>
              <a:rPr lang="en-US" dirty="0" err="1"/>
              <a:t>rometti</a:t>
            </a:r>
            <a:r>
              <a:rPr lang="en-US" dirty="0"/>
              <a:t>	SQ</a:t>
            </a:r>
          </a:p>
          <a:p>
            <a:r>
              <a:rPr lang="en-US" strike="sngStrike" dirty="0" err="1"/>
              <a:t>Assuem</a:t>
            </a:r>
            <a:r>
              <a:rPr lang="en-US" strike="sngStrike" dirty="0"/>
              <a:t>: </a:t>
            </a:r>
            <a:r>
              <a:rPr lang="en-US" strike="sngStrike" dirty="0" err="1"/>
              <a:t>angela</a:t>
            </a:r>
            <a:r>
              <a:rPr lang="en-US" dirty="0" err="1"/>
              <a:t>.VP</a:t>
            </a:r>
            <a:r>
              <a:rPr lang="en-US" dirty="0"/>
              <a:t> GEARMANY.G</a:t>
            </a:r>
          </a:p>
        </p:txBody>
      </p:sp>
      <p:sp>
        <p:nvSpPr>
          <p:cNvPr id="6" name="Rectangle 5">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8" name="Rectangle 7">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9" name="TextBox 8"/>
          <p:cNvSpPr txBox="1"/>
          <p:nvPr/>
        </p:nvSpPr>
        <p:spPr>
          <a:xfrm>
            <a:off x="3342640" y="2105005"/>
            <a:ext cx="1352037" cy="369332"/>
          </a:xfrm>
          <a:prstGeom prst="rect">
            <a:avLst/>
          </a:prstGeom>
          <a:noFill/>
        </p:spPr>
        <p:txBody>
          <a:bodyPr wrap="none" rtlCol="0">
            <a:spAutoFit/>
          </a:bodyPr>
          <a:lstStyle/>
          <a:p>
            <a:r>
              <a:rPr lang="en-US" dirty="0"/>
              <a:t>2005 INT.IPX</a:t>
            </a:r>
          </a:p>
        </p:txBody>
      </p:sp>
      <p:sp>
        <p:nvSpPr>
          <p:cNvPr id="10" name="TextBox 9"/>
          <p:cNvSpPr txBox="1"/>
          <p:nvPr/>
        </p:nvSpPr>
        <p:spPr>
          <a:xfrm>
            <a:off x="5709920" y="1934309"/>
            <a:ext cx="6010876" cy="646331"/>
          </a:xfrm>
          <a:prstGeom prst="rect">
            <a:avLst/>
          </a:prstGeom>
          <a:noFill/>
        </p:spPr>
        <p:txBody>
          <a:bodyPr wrap="none" rtlCol="0">
            <a:spAutoFit/>
          </a:bodyPr>
          <a:lstStyle/>
          <a:p>
            <a:r>
              <a:rPr lang="en-US" dirty="0"/>
              <a:t>LARRY. Old dirty baster. V2:FBI:KIDNAPPG.NO CHILE LEFT BIGN</a:t>
            </a:r>
          </a:p>
          <a:p>
            <a:r>
              <a:rPr lang="en-US" dirty="0"/>
              <a:t>		</a:t>
            </a:r>
            <a:r>
              <a:rPr lang="en-US" sz="800" strike="sngStrike" dirty="0" err="1"/>
              <a:t>wu</a:t>
            </a:r>
            <a:r>
              <a:rPr lang="en-US" sz="800" strike="sngStrike" dirty="0"/>
              <a:t> </a:t>
            </a:r>
            <a:r>
              <a:rPr lang="en-US" sz="800" strike="sngStrike" dirty="0" err="1"/>
              <a:t>tnag</a:t>
            </a:r>
            <a:r>
              <a:rPr lang="en-US" sz="800" strike="sngStrike" dirty="0"/>
              <a:t> </a:t>
            </a:r>
            <a:r>
              <a:rPr lang="en-US" sz="800" strike="sngStrike" dirty="0" err="1"/>
              <a:t>klan</a:t>
            </a:r>
            <a:endParaRPr lang="en-US" sz="800" strike="sngStrike" dirty="0"/>
          </a:p>
        </p:txBody>
      </p:sp>
      <p:cxnSp>
        <p:nvCxnSpPr>
          <p:cNvPr id="12" name="Straight Connector 11"/>
          <p:cNvCxnSpPr/>
          <p:nvPr/>
        </p:nvCxnSpPr>
        <p:spPr>
          <a:xfrm>
            <a:off x="6492240" y="2105005"/>
            <a:ext cx="14732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912283" y="3391038"/>
            <a:ext cx="2803075" cy="492443"/>
          </a:xfrm>
          <a:prstGeom prst="rect">
            <a:avLst/>
          </a:prstGeom>
          <a:noFill/>
        </p:spPr>
        <p:txBody>
          <a:bodyPr wrap="none" rtlCol="0">
            <a:spAutoFit/>
          </a:bodyPr>
          <a:lstStyle/>
          <a:p>
            <a:r>
              <a:rPr lang="en-US" dirty="0"/>
              <a:t>Ingo HOCMEI:7:DEA(</a:t>
            </a:r>
            <a:r>
              <a:rPr lang="en-US" dirty="0" err="1"/>
              <a:t>mdma</a:t>
            </a:r>
            <a:r>
              <a:rPr lang="en-US" dirty="0"/>
              <a:t>)</a:t>
            </a:r>
          </a:p>
          <a:p>
            <a:r>
              <a:rPr lang="en-US" sz="800" strike="sngStrike" dirty="0" err="1"/>
              <a:t>Odl</a:t>
            </a:r>
            <a:r>
              <a:rPr lang="en-US" sz="800" strike="sngStrike" dirty="0"/>
              <a:t> dirty </a:t>
            </a:r>
            <a:r>
              <a:rPr lang="en-US" sz="800" strike="sngStrike" dirty="0" err="1"/>
              <a:t>basterd</a:t>
            </a:r>
            <a:endParaRPr lang="en-US" sz="800" strike="sngStrike" dirty="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15766" y="5909295"/>
            <a:ext cx="406833" cy="610250"/>
          </a:xfrm>
          <a:prstGeom prst="rect">
            <a:avLst/>
          </a:prstGeom>
        </p:spPr>
      </p:pic>
      <p:cxnSp>
        <p:nvCxnSpPr>
          <p:cNvPr id="16" name="Straight Connector 15"/>
          <p:cNvCxnSpPr/>
          <p:nvPr/>
        </p:nvCxnSpPr>
        <p:spPr>
          <a:xfrm flipV="1">
            <a:off x="2346960" y="5801360"/>
            <a:ext cx="1066800" cy="718185"/>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77FA34A-B404-47BC-8A8A-E7863A66DC3C}"/>
              </a:ext>
            </a:extLst>
          </p:cNvPr>
          <p:cNvSpPr/>
          <p:nvPr/>
        </p:nvSpPr>
        <p:spPr>
          <a:xfrm>
            <a:off x="2613844" y="5909295"/>
            <a:ext cx="408755" cy="610250"/>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2346960" y="5557520"/>
            <a:ext cx="1168400" cy="110744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694677" y="2105005"/>
            <a:ext cx="4374916" cy="369332"/>
          </a:xfrm>
          <a:prstGeom prst="rect">
            <a:avLst/>
          </a:prstGeom>
          <a:noFill/>
        </p:spPr>
        <p:txBody>
          <a:bodyPr wrap="none" rtlCol="0">
            <a:spAutoFit/>
          </a:bodyPr>
          <a:lstStyle/>
          <a:p>
            <a:r>
              <a:rPr lang="en-US" dirty="0"/>
              <a:t>Oakland, CA </a:t>
            </a:r>
            <a:r>
              <a:rPr lang="en-US" sz="800" strike="sngStrike" dirty="0"/>
              <a:t>golden teeth store, </a:t>
            </a:r>
            <a:r>
              <a:rPr lang="en-US" sz="800" strike="sngStrike" dirty="0" err="1"/>
              <a:t>gobanzo</a:t>
            </a:r>
            <a:r>
              <a:rPr lang="en-US" sz="800" strike="sngStrike" dirty="0"/>
              <a:t> beans; </a:t>
            </a:r>
            <a:r>
              <a:rPr lang="en-US" dirty="0"/>
              <a:t>FBI:WMD:INDIA</a:t>
            </a:r>
          </a:p>
        </p:txBody>
      </p:sp>
      <p:cxnSp>
        <p:nvCxnSpPr>
          <p:cNvPr id="22" name="Straight Connector 21"/>
          <p:cNvCxnSpPr/>
          <p:nvPr/>
        </p:nvCxnSpPr>
        <p:spPr>
          <a:xfrm>
            <a:off x="4018658" y="3883481"/>
            <a:ext cx="5050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66772" y="4523561"/>
            <a:ext cx="505093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365818" y="2306320"/>
            <a:ext cx="1656781" cy="1564640"/>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91780" y="3595687"/>
            <a:ext cx="3360218" cy="1881723"/>
          </a:xfrm>
          <a:prstGeom prst="rect">
            <a:avLst/>
          </a:prstGeom>
        </p:spPr>
      </p:pic>
      <p:cxnSp>
        <p:nvCxnSpPr>
          <p:cNvPr id="28" name="Straight Connector 27"/>
          <p:cNvCxnSpPr/>
          <p:nvPr/>
        </p:nvCxnSpPr>
        <p:spPr>
          <a:xfrm flipH="1">
            <a:off x="7228840" y="4154229"/>
            <a:ext cx="3500120" cy="9858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065641" y="3883481"/>
            <a:ext cx="1399294" cy="369332"/>
          </a:xfrm>
          <a:prstGeom prst="rect">
            <a:avLst/>
          </a:prstGeom>
          <a:noFill/>
        </p:spPr>
        <p:txBody>
          <a:bodyPr wrap="none" rtlCol="0">
            <a:spAutoFit/>
          </a:bodyPr>
          <a:lstStyle/>
          <a:p>
            <a:r>
              <a:rPr lang="en-US" dirty="0"/>
              <a:t>LABOR CODE</a:t>
            </a:r>
          </a:p>
        </p:txBody>
      </p:sp>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9912" y="5557520"/>
            <a:ext cx="950655" cy="632618"/>
          </a:xfrm>
          <a:prstGeom prst="rect">
            <a:avLst/>
          </a:prstGeom>
        </p:spPr>
      </p:pic>
      <p:cxnSp>
        <p:nvCxnSpPr>
          <p:cNvPr id="34" name="Straight Connector 33"/>
          <p:cNvCxnSpPr/>
          <p:nvPr/>
        </p:nvCxnSpPr>
        <p:spPr>
          <a:xfrm>
            <a:off x="6882135" y="3595687"/>
            <a:ext cx="3999225" cy="256476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7313820" y="3626167"/>
            <a:ext cx="3338178" cy="258516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77FA34A-B404-47BC-8A8A-E7863A66DC3C}"/>
              </a:ext>
            </a:extLst>
          </p:cNvPr>
          <p:cNvSpPr/>
          <p:nvPr/>
        </p:nvSpPr>
        <p:spPr>
          <a:xfrm>
            <a:off x="7276540" y="3565835"/>
            <a:ext cx="3452420" cy="2645496"/>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flipV="1">
            <a:off x="8715358" y="3626167"/>
            <a:ext cx="733442" cy="2408873"/>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433962" y="3790460"/>
            <a:ext cx="798830" cy="447345"/>
          </a:xfrm>
          <a:prstGeom prst="rect">
            <a:avLst/>
          </a:prstGeom>
        </p:spPr>
      </p:pic>
      <p:sp>
        <p:nvSpPr>
          <p:cNvPr id="42" name="TextBox 41"/>
          <p:cNvSpPr txBox="1"/>
          <p:nvPr/>
        </p:nvSpPr>
        <p:spPr>
          <a:xfrm>
            <a:off x="8562589" y="6104731"/>
            <a:ext cx="638316" cy="369332"/>
          </a:xfrm>
          <a:prstGeom prst="rect">
            <a:avLst/>
          </a:prstGeom>
          <a:noFill/>
        </p:spPr>
        <p:txBody>
          <a:bodyPr wrap="none" rtlCol="0">
            <a:spAutoFit/>
          </a:bodyPr>
          <a:lstStyle/>
          <a:p>
            <a:r>
              <a:rPr lang="en-US" strike="sngStrike" dirty="0"/>
              <a:t>bully</a:t>
            </a:r>
          </a:p>
        </p:txBody>
      </p:sp>
      <p:pic>
        <p:nvPicPr>
          <p:cNvPr id="43" name="Picture 4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619971" y="6351826"/>
            <a:ext cx="523552" cy="348400"/>
          </a:xfrm>
          <a:prstGeom prst="rect">
            <a:avLst/>
          </a:prstGeom>
        </p:spPr>
      </p:pic>
      <p:cxnSp>
        <p:nvCxnSpPr>
          <p:cNvPr id="45" name="Straight Connector 44"/>
          <p:cNvCxnSpPr/>
          <p:nvPr/>
        </p:nvCxnSpPr>
        <p:spPr>
          <a:xfrm flipV="1">
            <a:off x="8562589" y="6190138"/>
            <a:ext cx="416311" cy="5865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7FA34A-B404-47BC-8A8A-E7863A66DC3C}"/>
              </a:ext>
            </a:extLst>
          </p:cNvPr>
          <p:cNvSpPr/>
          <p:nvPr/>
        </p:nvSpPr>
        <p:spPr>
          <a:xfrm>
            <a:off x="7315021" y="6291440"/>
            <a:ext cx="3452420" cy="358417"/>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flipH="1" flipV="1">
            <a:off x="8350567" y="6291440"/>
            <a:ext cx="1250633" cy="228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830320" y="2323445"/>
            <a:ext cx="1371600" cy="96520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303426" y="1734403"/>
            <a:ext cx="4461862" cy="369332"/>
          </a:xfrm>
          <a:prstGeom prst="rect">
            <a:avLst/>
          </a:prstGeom>
          <a:noFill/>
        </p:spPr>
        <p:txBody>
          <a:bodyPr wrap="none" rtlCol="0">
            <a:spAutoFit/>
          </a:bodyPr>
          <a:lstStyle/>
          <a:p>
            <a:r>
              <a:rPr lang="en-US" b="1" dirty="0"/>
              <a:t>IMPORT </a:t>
            </a:r>
            <a:r>
              <a:rPr lang="en-US" dirty="0" err="1"/>
              <a:t>VIRGNA.MARY.G.</a:t>
            </a:r>
            <a:r>
              <a:rPr lang="en-US" strike="sngStrike" dirty="0" err="1"/>
              <a:t>angla</a:t>
            </a:r>
            <a:r>
              <a:rPr lang="en-US" dirty="0" err="1"/>
              <a:t>.VP</a:t>
            </a:r>
            <a:r>
              <a:rPr lang="en-US" dirty="0"/>
              <a:t> GERMANY</a:t>
            </a:r>
          </a:p>
        </p:txBody>
      </p:sp>
      <p:cxnSp>
        <p:nvCxnSpPr>
          <p:cNvPr id="54" name="Straight Connector 53"/>
          <p:cNvCxnSpPr/>
          <p:nvPr/>
        </p:nvCxnSpPr>
        <p:spPr>
          <a:xfrm flipV="1">
            <a:off x="1375670" y="2130256"/>
            <a:ext cx="828390" cy="1208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a:off x="3830320" y="2806045"/>
            <a:ext cx="1595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a:off x="3897117" y="2489577"/>
            <a:ext cx="159512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flipV="1">
            <a:off x="4876800" y="3014325"/>
            <a:ext cx="685092" cy="95012"/>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53666" y="3764379"/>
            <a:ext cx="1119217" cy="230832"/>
          </a:xfrm>
          <a:prstGeom prst="rect">
            <a:avLst/>
          </a:prstGeom>
          <a:noFill/>
        </p:spPr>
        <p:txBody>
          <a:bodyPr wrap="none" rtlCol="0">
            <a:spAutoFit/>
          </a:bodyPr>
          <a:lstStyle/>
          <a:p>
            <a:r>
              <a:rPr lang="en-US" sz="900" dirty="0" err="1"/>
              <a:t>nonPoliceCfgLogical</a:t>
            </a:r>
            <a:endParaRPr lang="en-US" sz="900" dirty="0"/>
          </a:p>
        </p:txBody>
      </p:sp>
      <p:sp>
        <p:nvSpPr>
          <p:cNvPr id="62" name="TextBox 61"/>
          <p:cNvSpPr txBox="1"/>
          <p:nvPr/>
        </p:nvSpPr>
        <p:spPr>
          <a:xfrm>
            <a:off x="5019174" y="6515560"/>
            <a:ext cx="2131224" cy="369332"/>
          </a:xfrm>
          <a:prstGeom prst="rect">
            <a:avLst/>
          </a:prstGeom>
          <a:noFill/>
        </p:spPr>
        <p:txBody>
          <a:bodyPr wrap="none" rtlCol="0">
            <a:spAutoFit/>
          </a:bodyPr>
          <a:lstStyle/>
          <a:p>
            <a:r>
              <a:rPr lang="en-US" dirty="0"/>
              <a:t>Made In Sacramento</a:t>
            </a:r>
          </a:p>
        </p:txBody>
      </p:sp>
      <p:pic>
        <p:nvPicPr>
          <p:cNvPr id="63" name="Picture 6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116428" y="6599918"/>
            <a:ext cx="160112" cy="211840"/>
          </a:xfrm>
          <a:prstGeom prst="rect">
            <a:avLst/>
          </a:prstGeom>
        </p:spPr>
      </p:pic>
      <p:cxnSp>
        <p:nvCxnSpPr>
          <p:cNvPr id="65" name="Straight Connector 64"/>
          <p:cNvCxnSpPr/>
          <p:nvPr/>
        </p:nvCxnSpPr>
        <p:spPr>
          <a:xfrm>
            <a:off x="7065641" y="6599918"/>
            <a:ext cx="334271" cy="2580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77FA34A-B404-47BC-8A8A-E7863A66DC3C}"/>
              </a:ext>
            </a:extLst>
          </p:cNvPr>
          <p:cNvSpPr/>
          <p:nvPr/>
        </p:nvSpPr>
        <p:spPr>
          <a:xfrm>
            <a:off x="7102197" y="6599918"/>
            <a:ext cx="189584" cy="211840"/>
          </a:xfrm>
          <a:prstGeom prst="rect">
            <a:avLst/>
          </a:prstGeom>
          <a:solidFill>
            <a:schemeClr val="bg1">
              <a:alpha val="72157"/>
            </a:scheme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77FA34A-B404-47BC-8A8A-E7863A66DC3C}"/>
              </a:ext>
            </a:extLst>
          </p:cNvPr>
          <p:cNvSpPr/>
          <p:nvPr/>
        </p:nvSpPr>
        <p:spPr>
          <a:xfrm>
            <a:off x="3914777" y="2569687"/>
            <a:ext cx="1774823" cy="872618"/>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77FA34A-B404-47BC-8A8A-E7863A66DC3C}"/>
              </a:ext>
            </a:extLst>
          </p:cNvPr>
          <p:cNvSpPr/>
          <p:nvPr/>
        </p:nvSpPr>
        <p:spPr>
          <a:xfrm>
            <a:off x="1321980" y="2397382"/>
            <a:ext cx="1677090" cy="1083688"/>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467326" y="1766907"/>
            <a:ext cx="1582100" cy="369332"/>
          </a:xfrm>
          <a:prstGeom prst="rect">
            <a:avLst/>
          </a:prstGeom>
          <a:noFill/>
        </p:spPr>
        <p:txBody>
          <a:bodyPr wrap="none" rtlCol="0">
            <a:spAutoFit/>
          </a:bodyPr>
          <a:lstStyle/>
          <a:p>
            <a:r>
              <a:rPr lang="en-US" dirty="0" err="1"/>
              <a:t>TRANSLATE.</a:t>
            </a:r>
            <a:r>
              <a:rPr lang="en-US" sz="800" strike="sngStrike" dirty="0" err="1"/>
              <a:t>angela</a:t>
            </a:r>
            <a:endParaRPr lang="en-US" sz="800" strike="sngStrike" dirty="0"/>
          </a:p>
        </p:txBody>
      </p:sp>
      <p:cxnSp>
        <p:nvCxnSpPr>
          <p:cNvPr id="71" name="Straight Connector 70"/>
          <p:cNvCxnSpPr/>
          <p:nvPr/>
        </p:nvCxnSpPr>
        <p:spPr>
          <a:xfrm flipH="1" flipV="1">
            <a:off x="9017707" y="3815556"/>
            <a:ext cx="431093" cy="868204"/>
          </a:xfrm>
          <a:prstGeom prst="line">
            <a:avLst/>
          </a:prstGeom>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85190" y="838508"/>
            <a:ext cx="9649460" cy="952500"/>
          </a:xfrm>
          <a:prstGeom prst="rect">
            <a:avLst/>
          </a:prstGeom>
        </p:spPr>
      </p:pic>
      <p:pic>
        <p:nvPicPr>
          <p:cNvPr id="51" name="Picture 5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849" y="941962"/>
            <a:ext cx="1252220" cy="1252220"/>
          </a:xfrm>
          <a:prstGeom prst="rect">
            <a:avLst/>
          </a:prstGeom>
        </p:spPr>
      </p:pic>
      <p:pic>
        <p:nvPicPr>
          <p:cNvPr id="73" name="Address to the U N G">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8"/>
          <a:stretch>
            <a:fillRect/>
          </a:stretch>
        </p:blipFill>
        <p:spPr>
          <a:xfrm>
            <a:off x="182264" y="3794607"/>
            <a:ext cx="609600" cy="609600"/>
          </a:xfrm>
          <a:prstGeom prst="rect">
            <a:avLst/>
          </a:prstGeom>
        </p:spPr>
      </p:pic>
      <p:pic>
        <p:nvPicPr>
          <p:cNvPr id="74" name="We are more than eve">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8"/>
          <a:stretch>
            <a:fillRect/>
          </a:stretch>
        </p:blipFill>
        <p:spPr>
          <a:xfrm>
            <a:off x="182264" y="4683760"/>
            <a:ext cx="609600" cy="609600"/>
          </a:xfrm>
          <a:prstGeom prst="rect">
            <a:avLst/>
          </a:prstGeom>
        </p:spPr>
      </p:pic>
      <p:pic>
        <p:nvPicPr>
          <p:cNvPr id="75" name="Picture 7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1692" y="3759337"/>
            <a:ext cx="979840" cy="563408"/>
          </a:xfrm>
          <a:prstGeom prst="rect">
            <a:avLst/>
          </a:prstGeom>
        </p:spPr>
      </p:pic>
      <p:pic>
        <p:nvPicPr>
          <p:cNvPr id="76" name="I can tell you today">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8"/>
          <a:stretch>
            <a:fillRect/>
          </a:stretch>
        </p:blipFill>
        <p:spPr>
          <a:xfrm>
            <a:off x="182264" y="5425440"/>
            <a:ext cx="609600" cy="609600"/>
          </a:xfrm>
          <a:prstGeom prst="rect">
            <a:avLst/>
          </a:prstGeom>
        </p:spPr>
      </p:pic>
      <p:pic>
        <p:nvPicPr>
          <p:cNvPr id="77" name="Picture 7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0856" y="4683760"/>
            <a:ext cx="986132" cy="567026"/>
          </a:xfrm>
          <a:prstGeom prst="rect">
            <a:avLst/>
          </a:prstGeom>
        </p:spPr>
      </p:pic>
      <p:pic>
        <p:nvPicPr>
          <p:cNvPr id="78" name="Picture 7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85191" y="5501036"/>
            <a:ext cx="1015506" cy="583916"/>
          </a:xfrm>
          <a:prstGeom prst="rect">
            <a:avLst/>
          </a:prstGeom>
        </p:spPr>
      </p:pic>
      <p:graphicFrame>
        <p:nvGraphicFramePr>
          <p:cNvPr id="79" name="Object 78"/>
          <p:cNvGraphicFramePr>
            <a:graphicFrameLocks noChangeAspect="1"/>
          </p:cNvGraphicFramePr>
          <p:nvPr>
            <p:extLst>
              <p:ext uri="{D42A27DB-BD31-4B8C-83A1-F6EECF244321}">
                <p14:modId xmlns:p14="http://schemas.microsoft.com/office/powerpoint/2010/main" val="2196420783"/>
              </p:ext>
            </p:extLst>
          </p:nvPr>
        </p:nvGraphicFramePr>
        <p:xfrm>
          <a:off x="2025981" y="3887529"/>
          <a:ext cx="1590675" cy="533400"/>
        </p:xfrm>
        <a:graphic>
          <a:graphicData uri="http://schemas.openxmlformats.org/presentationml/2006/ole">
            <mc:AlternateContent xmlns:mc="http://schemas.openxmlformats.org/markup-compatibility/2006">
              <mc:Choice xmlns:v="urn:schemas-microsoft-com:vml" Requires="v">
                <p:oleObj spid="_x0000_s5134" name="Packager Shell Object" showAsIcon="1" r:id="rId20" imgW="1590840" imgH="532800" progId="Package">
                  <p:embed/>
                </p:oleObj>
              </mc:Choice>
              <mc:Fallback>
                <p:oleObj name="Packager Shell Object" showAsIcon="1" r:id="rId20" imgW="1590840" imgH="532800" progId="Package">
                  <p:embed/>
                  <p:pic>
                    <p:nvPicPr>
                      <p:cNvPr id="0" name=""/>
                      <p:cNvPicPr/>
                      <p:nvPr/>
                    </p:nvPicPr>
                    <p:blipFill>
                      <a:blip r:embed="rId21"/>
                      <a:stretch>
                        <a:fillRect/>
                      </a:stretch>
                    </p:blipFill>
                    <p:spPr>
                      <a:xfrm>
                        <a:off x="2025981" y="3887529"/>
                        <a:ext cx="1590675" cy="533400"/>
                      </a:xfrm>
                      <a:prstGeom prst="rect">
                        <a:avLst/>
                      </a:prstGeom>
                    </p:spPr>
                  </p:pic>
                </p:oleObj>
              </mc:Fallback>
            </mc:AlternateContent>
          </a:graphicData>
        </a:graphic>
      </p:graphicFrame>
      <p:pic>
        <p:nvPicPr>
          <p:cNvPr id="80" name="Picture 7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1805" y="2463720"/>
            <a:ext cx="1127312" cy="1127312"/>
          </a:xfrm>
          <a:prstGeom prst="rect">
            <a:avLst/>
          </a:prstGeom>
        </p:spPr>
      </p:pic>
      <p:cxnSp>
        <p:nvCxnSpPr>
          <p:cNvPr id="82" name="Straight Arrow Connector 81"/>
          <p:cNvCxnSpPr/>
          <p:nvPr/>
        </p:nvCxnSpPr>
        <p:spPr>
          <a:xfrm flipH="1">
            <a:off x="6177280" y="2939226"/>
            <a:ext cx="1222632" cy="1226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6096000" y="2704003"/>
            <a:ext cx="969641" cy="350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1175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8392" fill="hold"/>
                                        <p:tgtEl>
                                          <p:spTgt spid="73"/>
                                        </p:tgtEl>
                                      </p:cBhvr>
                                    </p:cmd>
                                  </p:childTnLst>
                                </p:cTn>
                              </p:par>
                            </p:childTnLst>
                          </p:cTn>
                        </p:par>
                      </p:childTnLst>
                    </p:cTn>
                  </p:par>
                </p:childTnLst>
              </p:cTn>
              <p:nextCondLst>
                <p:cond evt="onClick" delay="0">
                  <p:tgtEl>
                    <p:spTgt spid="73"/>
                  </p:tgtEl>
                </p:cond>
              </p:nextCondLst>
            </p:seq>
            <p:audio>
              <p:cMediaNode vol="80000">
                <p:cTn id="7" fill="hold" display="0">
                  <p:stCondLst>
                    <p:cond delay="indefinite"/>
                  </p:stCondLst>
                  <p:endCondLst>
                    <p:cond evt="onStopAudio" delay="0">
                      <p:tgtEl>
                        <p:sldTgt/>
                      </p:tgtEl>
                    </p:cond>
                  </p:endCondLst>
                </p:cTn>
                <p:tgtEl>
                  <p:spTgt spid="73"/>
                </p:tgtEl>
              </p:cMediaNode>
            </p:audio>
            <p:seq concurrent="1" nextAc="seek">
              <p:cTn id="8" restart="whenNotActive" fill="hold" evtFilter="cancelBubble" nodeType="interactiveSeq">
                <p:stCondLst>
                  <p:cond evt="onClick" delay="0">
                    <p:tgtEl>
                      <p:spTgt spid="7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496" fill="hold"/>
                                        <p:tgtEl>
                                          <p:spTgt spid="74"/>
                                        </p:tgtEl>
                                      </p:cBhvr>
                                    </p:cmd>
                                  </p:childTnLst>
                                </p:cTn>
                              </p:par>
                            </p:childTnLst>
                          </p:cTn>
                        </p:par>
                      </p:childTnLst>
                    </p:cTn>
                  </p:par>
                </p:childTnLst>
              </p:cTn>
              <p:nextCondLst>
                <p:cond evt="onClick" delay="0">
                  <p:tgtEl>
                    <p:spTgt spid="74"/>
                  </p:tgtEl>
                </p:cond>
              </p:nextCondLst>
            </p:seq>
            <p:audio>
              <p:cMediaNode vol="80000">
                <p:cTn id="13" fill="hold" display="0">
                  <p:stCondLst>
                    <p:cond delay="indefinite"/>
                  </p:stCondLst>
                  <p:endCondLst>
                    <p:cond evt="onStopAudio" delay="0">
                      <p:tgtEl>
                        <p:sldTgt/>
                      </p:tgtEl>
                    </p:cond>
                  </p:endCondLst>
                </p:cTn>
                <p:tgtEl>
                  <p:spTgt spid="74"/>
                </p:tgtEl>
              </p:cMediaNode>
            </p:audio>
            <p:seq concurrent="1" nextAc="seek">
              <p:cTn id="14" restart="whenNotActive" fill="hold" evtFilter="cancelBubble" nodeType="interactiveSeq">
                <p:stCondLst>
                  <p:cond evt="onClick" delay="0">
                    <p:tgtEl>
                      <p:spTgt spid="7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47976" fill="hold"/>
                                        <p:tgtEl>
                                          <p:spTgt spid="76"/>
                                        </p:tgtEl>
                                      </p:cBhvr>
                                    </p:cmd>
                                  </p:childTnLst>
                                </p:cTn>
                              </p:par>
                            </p:childTnLst>
                          </p:cTn>
                        </p:par>
                      </p:childTnLst>
                    </p:cTn>
                  </p:par>
                </p:childTnLst>
              </p:cTn>
              <p:nextCondLst>
                <p:cond evt="onClick" delay="0">
                  <p:tgtEl>
                    <p:spTgt spid="76"/>
                  </p:tgtEl>
                </p:cond>
              </p:nextCondLst>
            </p:seq>
            <p:audio>
              <p:cMediaNode vol="80000">
                <p:cTn id="19" fill="hold" display="0">
                  <p:stCondLst>
                    <p:cond delay="indefinite"/>
                  </p:stCondLst>
                  <p:endCondLst>
                    <p:cond evt="onStopAudio" delay="0">
                      <p:tgtEl>
                        <p:sldTgt/>
                      </p:tgtEl>
                    </p:cond>
                  </p:endCondLst>
                </p:cTn>
                <p:tgtEl>
                  <p:spTgt spid="7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600961" y="1295401"/>
            <a:ext cx="2052320" cy="114683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328" y="1295400"/>
            <a:ext cx="1127312" cy="11273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073" y="1295400"/>
            <a:ext cx="1507808" cy="112940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6673" y="1295400"/>
            <a:ext cx="2517663" cy="1127312"/>
          </a:xfrm>
          <a:prstGeom prst="rect">
            <a:avLst/>
          </a:prstGeom>
        </p:spPr>
      </p:pic>
      <p:sp>
        <p:nvSpPr>
          <p:cNvPr id="8" name="Rectangle 7">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9" name="Rectangle 8">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Stage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9073" y="2534920"/>
            <a:ext cx="1127312" cy="1127312"/>
          </a:xfrm>
          <a:prstGeom prst="rect">
            <a:avLst/>
          </a:prstGeom>
        </p:spPr>
      </p:pic>
      <p:pic>
        <p:nvPicPr>
          <p:cNvPr id="12" name="Picture 11"/>
          <p:cNvPicPr>
            <a:picLocks noChangeAspect="1"/>
          </p:cNvPicPr>
          <p:nvPr/>
        </p:nvPicPr>
        <p:blipFill>
          <a:blip r:embed="rId7"/>
          <a:stretch>
            <a:fillRect/>
          </a:stretch>
        </p:blipFill>
        <p:spPr>
          <a:xfrm>
            <a:off x="2600962" y="2534920"/>
            <a:ext cx="2052320" cy="1154217"/>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71073" y="2561641"/>
            <a:ext cx="1531071" cy="1018858"/>
          </a:xfrm>
          <a:prstGeom prst="rect">
            <a:avLst/>
          </a:prstGeom>
        </p:spPr>
      </p:pic>
      <p:cxnSp>
        <p:nvCxnSpPr>
          <p:cNvPr id="16" name="Straight Connector 15"/>
          <p:cNvCxnSpPr/>
          <p:nvPr/>
        </p:nvCxnSpPr>
        <p:spPr>
          <a:xfrm>
            <a:off x="1169073" y="2483289"/>
            <a:ext cx="8086687" cy="2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1169072" y="3738516"/>
            <a:ext cx="8178128" cy="23218"/>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3260" y="946679"/>
            <a:ext cx="943081" cy="943081"/>
          </a:xfrm>
          <a:prstGeom prst="rect">
            <a:avLst/>
          </a:prstGeom>
        </p:spPr>
      </p:pic>
      <p:pic>
        <p:nvPicPr>
          <p:cNvPr id="4098" name="Picture 2" descr="Ho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3260" y="1983104"/>
            <a:ext cx="861696" cy="86169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77FA34A-B404-47BC-8A8A-E7863A66DC3C}"/>
              </a:ext>
            </a:extLst>
          </p:cNvPr>
          <p:cNvSpPr/>
          <p:nvPr/>
        </p:nvSpPr>
        <p:spPr>
          <a:xfrm>
            <a:off x="2642158" y="2607307"/>
            <a:ext cx="2011123" cy="1028705"/>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600961" y="2893056"/>
            <a:ext cx="924559" cy="22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EVIDENCE</a:t>
            </a:r>
          </a:p>
        </p:txBody>
      </p:sp>
      <p:sp>
        <p:nvSpPr>
          <p:cNvPr id="20" name="Rectangle 19"/>
          <p:cNvSpPr/>
          <p:nvPr/>
        </p:nvSpPr>
        <p:spPr>
          <a:xfrm>
            <a:off x="3119120" y="2886736"/>
            <a:ext cx="406400" cy="52039"/>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706388" y="3933212"/>
            <a:ext cx="1841466" cy="646331"/>
          </a:xfrm>
          <a:prstGeom prst="rect">
            <a:avLst/>
          </a:prstGeom>
          <a:noFill/>
        </p:spPr>
        <p:txBody>
          <a:bodyPr wrap="none" rtlCol="0">
            <a:spAutoFit/>
          </a:bodyPr>
          <a:lstStyle/>
          <a:p>
            <a:r>
              <a:rPr lang="en-US" dirty="0"/>
              <a:t>UN.NATO.(de-</a:t>
            </a:r>
            <a:r>
              <a:rPr lang="en-US" dirty="0" err="1"/>
              <a:t>cn</a:t>
            </a:r>
            <a:r>
              <a:rPr lang="en-US" dirty="0"/>
              <a:t>).</a:t>
            </a:r>
          </a:p>
          <a:p>
            <a:r>
              <a:rPr lang="en-US" dirty="0"/>
              <a:t>VIOLATIONS</a:t>
            </a: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328" y="3891699"/>
            <a:ext cx="1127312" cy="1127312"/>
          </a:xfrm>
          <a:prstGeom prst="rect">
            <a:avLst/>
          </a:prstGeom>
        </p:spPr>
      </p:pic>
      <p:cxnSp>
        <p:nvCxnSpPr>
          <p:cNvPr id="26" name="Straight Connector 25"/>
          <p:cNvCxnSpPr/>
          <p:nvPr/>
        </p:nvCxnSpPr>
        <p:spPr>
          <a:xfrm flipV="1">
            <a:off x="1096341" y="5074179"/>
            <a:ext cx="10108527" cy="195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096340" y="6442436"/>
            <a:ext cx="10108527" cy="23289"/>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9328" y="5202135"/>
            <a:ext cx="1127312" cy="1127312"/>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099555" y="4538902"/>
            <a:ext cx="1096327" cy="529495"/>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86312" y="3861281"/>
            <a:ext cx="1531071" cy="1018858"/>
          </a:xfrm>
          <a:prstGeom prst="rect">
            <a:avLst/>
          </a:prstGeom>
        </p:spPr>
      </p:pic>
      <p:sp>
        <p:nvSpPr>
          <p:cNvPr id="32" name="Rectangle 31">
            <a:extLst>
              <a:ext uri="{FF2B5EF4-FFF2-40B4-BE49-F238E27FC236}">
                <a16:creationId xmlns:a16="http://schemas.microsoft.com/office/drawing/2014/main" id="{277FA34A-B404-47BC-8A8A-E7863A66DC3C}"/>
              </a:ext>
            </a:extLst>
          </p:cNvPr>
          <p:cNvSpPr/>
          <p:nvPr/>
        </p:nvSpPr>
        <p:spPr>
          <a:xfrm>
            <a:off x="2621953" y="3939639"/>
            <a:ext cx="2011123" cy="1028705"/>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304326" y="847483"/>
            <a:ext cx="4449274" cy="369332"/>
          </a:xfrm>
          <a:prstGeom prst="rect">
            <a:avLst/>
          </a:prstGeom>
        </p:spPr>
        <p:txBody>
          <a:bodyPr wrap="square">
            <a:spAutoFit/>
          </a:bodyPr>
          <a:lstStyle/>
          <a:p>
            <a:r>
              <a:rPr lang="en-US" dirty="0"/>
              <a:t>United States of America  v. China</a:t>
            </a:r>
          </a:p>
        </p:txBody>
      </p:sp>
      <p:sp>
        <p:nvSpPr>
          <p:cNvPr id="33" name="TextBox 32"/>
          <p:cNvSpPr txBox="1"/>
          <p:nvPr/>
        </p:nvSpPr>
        <p:spPr>
          <a:xfrm>
            <a:off x="5304326" y="1044111"/>
            <a:ext cx="2071401" cy="246221"/>
          </a:xfrm>
          <a:prstGeom prst="rect">
            <a:avLst/>
          </a:prstGeom>
          <a:noFill/>
        </p:spPr>
        <p:txBody>
          <a:bodyPr wrap="none" rtlCol="0">
            <a:spAutoFit/>
          </a:bodyPr>
          <a:lstStyle/>
          <a:p>
            <a:r>
              <a:rPr lang="en-US" sz="1000" dirty="0"/>
              <a:t>Convert from Development to Stage</a:t>
            </a:r>
          </a:p>
        </p:txBody>
      </p:sp>
      <p:sp>
        <p:nvSpPr>
          <p:cNvPr id="36" name="Rectangle 35"/>
          <p:cNvSpPr/>
          <p:nvPr/>
        </p:nvSpPr>
        <p:spPr>
          <a:xfrm>
            <a:off x="10515600" y="1032149"/>
            <a:ext cx="1676400" cy="6036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a:t>
            </a:r>
          </a:p>
        </p:txBody>
      </p:sp>
      <p:sp>
        <p:nvSpPr>
          <p:cNvPr id="41" name="TextBox 40"/>
          <p:cNvSpPr txBox="1"/>
          <p:nvPr/>
        </p:nvSpPr>
        <p:spPr>
          <a:xfrm>
            <a:off x="5863505" y="350350"/>
            <a:ext cx="574196" cy="215444"/>
          </a:xfrm>
          <a:prstGeom prst="rect">
            <a:avLst/>
          </a:prstGeom>
          <a:noFill/>
        </p:spPr>
        <p:txBody>
          <a:bodyPr wrap="none" rtlCol="0">
            <a:spAutoFit/>
          </a:bodyPr>
          <a:lstStyle/>
          <a:p>
            <a:r>
              <a:rPr lang="en-US" sz="800" dirty="0">
                <a:solidFill>
                  <a:schemeClr val="bg1"/>
                </a:solidFill>
              </a:rPr>
              <a:t>PARTNER</a:t>
            </a:r>
          </a:p>
        </p:txBody>
      </p:sp>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3877" y="2902041"/>
            <a:ext cx="876300" cy="876300"/>
          </a:xfrm>
          <a:prstGeom prst="rect">
            <a:avLst/>
          </a:prstGeom>
        </p:spPr>
      </p:pic>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7701" y="2523096"/>
            <a:ext cx="2517663" cy="1127312"/>
          </a:xfrm>
          <a:prstGeom prst="rect">
            <a:avLst/>
          </a:prstGeom>
        </p:spPr>
      </p:pic>
      <p:pic>
        <p:nvPicPr>
          <p:cNvPr id="45" name="Picture 4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884" y="3788018"/>
            <a:ext cx="2517663" cy="1127312"/>
          </a:xfrm>
          <a:prstGeom prst="rect">
            <a:avLst/>
          </a:prstGeom>
        </p:spPr>
      </p:pic>
      <p:sp>
        <p:nvSpPr>
          <p:cNvPr id="47" name="Rectangle 46">
            <a:extLst>
              <a:ext uri="{FF2B5EF4-FFF2-40B4-BE49-F238E27FC236}">
                <a16:creationId xmlns:a16="http://schemas.microsoft.com/office/drawing/2014/main" id="{277FA34A-B404-47BC-8A8A-E7863A66DC3C}"/>
              </a:ext>
            </a:extLst>
          </p:cNvPr>
          <p:cNvSpPr/>
          <p:nvPr/>
        </p:nvSpPr>
        <p:spPr>
          <a:xfrm>
            <a:off x="2621953" y="5247308"/>
            <a:ext cx="2011123" cy="1028705"/>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56352" y="5206707"/>
            <a:ext cx="1640321" cy="1091559"/>
          </a:xfrm>
          <a:prstGeom prst="rect">
            <a:avLst/>
          </a:prstGeom>
        </p:spPr>
      </p:pic>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44884" y="5198004"/>
            <a:ext cx="2517663" cy="1127312"/>
          </a:xfrm>
          <a:prstGeom prst="rect">
            <a:avLst/>
          </a:prstGeom>
        </p:spPr>
      </p:pic>
      <p:graphicFrame>
        <p:nvGraphicFramePr>
          <p:cNvPr id="48" name="Object 47"/>
          <p:cNvGraphicFramePr>
            <a:graphicFrameLocks noChangeAspect="1"/>
          </p:cNvGraphicFramePr>
          <p:nvPr>
            <p:extLst>
              <p:ext uri="{D42A27DB-BD31-4B8C-83A1-F6EECF244321}">
                <p14:modId xmlns:p14="http://schemas.microsoft.com/office/powerpoint/2010/main" val="599344866"/>
              </p:ext>
            </p:extLst>
          </p:nvPr>
        </p:nvGraphicFramePr>
        <p:xfrm>
          <a:off x="196555" y="3870550"/>
          <a:ext cx="913622" cy="1239838"/>
        </p:xfrm>
        <a:graphic>
          <a:graphicData uri="http://schemas.openxmlformats.org/presentationml/2006/ole">
            <mc:AlternateContent xmlns:mc="http://schemas.openxmlformats.org/markup-compatibility/2006">
              <mc:Choice xmlns:v="urn:schemas-microsoft-com:vml" Requires="v">
                <p:oleObj spid="_x0000_s4113" name="Document" r:id="rId14" imgW="5956042" imgH="8081811" progId="Word.Document.12">
                  <p:embed/>
                </p:oleObj>
              </mc:Choice>
              <mc:Fallback>
                <p:oleObj name="Document" r:id="rId14" imgW="5956042" imgH="8081811" progId="Word.Document.12">
                  <p:embed/>
                  <p:pic>
                    <p:nvPicPr>
                      <p:cNvPr id="0" name=""/>
                      <p:cNvPicPr/>
                      <p:nvPr/>
                    </p:nvPicPr>
                    <p:blipFill>
                      <a:blip r:embed="rId15"/>
                      <a:stretch>
                        <a:fillRect/>
                      </a:stretch>
                    </p:blipFill>
                    <p:spPr>
                      <a:xfrm>
                        <a:off x="196555" y="3870550"/>
                        <a:ext cx="913622" cy="1239838"/>
                      </a:xfrm>
                      <a:prstGeom prst="rect">
                        <a:avLst/>
                      </a:prstGeom>
                    </p:spPr>
                  </p:pic>
                </p:oleObj>
              </mc:Fallback>
            </mc:AlternateContent>
          </a:graphicData>
        </a:graphic>
      </p:graphicFrame>
      <p:pic>
        <p:nvPicPr>
          <p:cNvPr id="50" name="Picture 4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010758" y="5206706"/>
            <a:ext cx="1352442" cy="1073367"/>
          </a:xfrm>
          <a:prstGeom prst="rect">
            <a:avLst/>
          </a:prstGeom>
        </p:spPr>
      </p:pic>
      <p:sp>
        <p:nvSpPr>
          <p:cNvPr id="52" name="Rectangle 51"/>
          <p:cNvSpPr/>
          <p:nvPr/>
        </p:nvSpPr>
        <p:spPr>
          <a:xfrm>
            <a:off x="11037474" y="2153919"/>
            <a:ext cx="896399" cy="230832"/>
          </a:xfrm>
          <a:prstGeom prst="rect">
            <a:avLst/>
          </a:prstGeom>
        </p:spPr>
        <p:txBody>
          <a:bodyPr wrap="none">
            <a:spAutoFit/>
          </a:bodyPr>
          <a:lstStyle/>
          <a:p>
            <a:r>
              <a:rPr lang="en-US" sz="900" dirty="0"/>
              <a:t>info@icj-cij.org</a:t>
            </a:r>
          </a:p>
        </p:txBody>
      </p:sp>
      <p:sp>
        <p:nvSpPr>
          <p:cNvPr id="55" name="TextBox 54"/>
          <p:cNvSpPr txBox="1"/>
          <p:nvPr/>
        </p:nvSpPr>
        <p:spPr>
          <a:xfrm>
            <a:off x="10464800" y="1666718"/>
            <a:ext cx="1069780" cy="369332"/>
          </a:xfrm>
          <a:prstGeom prst="rect">
            <a:avLst/>
          </a:prstGeom>
          <a:noFill/>
        </p:spPr>
        <p:txBody>
          <a:bodyPr wrap="none" rtlCol="0">
            <a:spAutoFit/>
          </a:bodyPr>
          <a:lstStyle/>
          <a:p>
            <a:r>
              <a:rPr lang="en-US" dirty="0"/>
              <a:t>CONTACT</a:t>
            </a:r>
          </a:p>
        </p:txBody>
      </p:sp>
      <p:cxnSp>
        <p:nvCxnSpPr>
          <p:cNvPr id="57" name="Straight Connector 56"/>
          <p:cNvCxnSpPr/>
          <p:nvPr/>
        </p:nvCxnSpPr>
        <p:spPr>
          <a:xfrm flipV="1">
            <a:off x="10536909" y="2018592"/>
            <a:ext cx="1655091" cy="12823"/>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536909" y="2004841"/>
            <a:ext cx="1633781" cy="261610"/>
          </a:xfrm>
          <a:prstGeom prst="rect">
            <a:avLst/>
          </a:prstGeom>
        </p:spPr>
        <p:txBody>
          <a:bodyPr wrap="none">
            <a:spAutoFit/>
          </a:bodyPr>
          <a:lstStyle/>
          <a:p>
            <a:r>
              <a:rPr lang="en-US" sz="1100" dirty="0"/>
              <a:t>Information Department:</a:t>
            </a:r>
          </a:p>
        </p:txBody>
      </p:sp>
    </p:spTree>
    <p:extLst>
      <p:ext uri="{BB962C8B-B14F-4D97-AF65-F5344CB8AC3E}">
        <p14:creationId xmlns:p14="http://schemas.microsoft.com/office/powerpoint/2010/main" val="2639536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30" y="2910273"/>
            <a:ext cx="701212" cy="895014"/>
          </a:xfrm>
          <a:prstGeom prst="rect">
            <a:avLst/>
          </a:prstGeom>
        </p:spPr>
      </p:pic>
      <p:cxnSp>
        <p:nvCxnSpPr>
          <p:cNvPr id="12" name="Straight Connector 11"/>
          <p:cNvCxnSpPr/>
          <p:nvPr/>
        </p:nvCxnSpPr>
        <p:spPr>
          <a:xfrm flipV="1">
            <a:off x="699247" y="1210977"/>
            <a:ext cx="2173045" cy="1325321"/>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293830" y="4235594"/>
            <a:ext cx="797635" cy="446676"/>
          </a:xfrm>
          <a:prstGeom prst="rect">
            <a:avLst/>
          </a:prstGeom>
        </p:spPr>
      </p:pic>
      <p:cxnSp>
        <p:nvCxnSpPr>
          <p:cNvPr id="25" name="Straight Connector 24"/>
          <p:cNvCxnSpPr/>
          <p:nvPr/>
        </p:nvCxnSpPr>
        <p:spPr>
          <a:xfrm flipV="1">
            <a:off x="699247" y="3442246"/>
            <a:ext cx="2173045" cy="132532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054" y="1760601"/>
            <a:ext cx="682383" cy="867552"/>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3620" y="5052100"/>
            <a:ext cx="527125" cy="765979"/>
          </a:xfrm>
          <a:prstGeom prst="rect">
            <a:avLst/>
          </a:prstGeom>
        </p:spPr>
      </p:pic>
      <p:sp>
        <p:nvSpPr>
          <p:cNvPr id="26" name="TextBox 25"/>
          <p:cNvSpPr txBox="1"/>
          <p:nvPr/>
        </p:nvSpPr>
        <p:spPr>
          <a:xfrm>
            <a:off x="3022899" y="4679576"/>
            <a:ext cx="1472839" cy="369332"/>
          </a:xfrm>
          <a:prstGeom prst="rect">
            <a:avLst/>
          </a:prstGeom>
          <a:noFill/>
        </p:spPr>
        <p:txBody>
          <a:bodyPr wrap="none" rtlCol="0">
            <a:spAutoFit/>
          </a:bodyPr>
          <a:lstStyle/>
          <a:p>
            <a:r>
              <a:rPr lang="en-US" dirty="0"/>
              <a:t>HOICE:LUX:LV</a:t>
            </a:r>
          </a:p>
        </p:txBody>
      </p:sp>
      <p:cxnSp>
        <p:nvCxnSpPr>
          <p:cNvPr id="28" name="Straight Connector 27"/>
          <p:cNvCxnSpPr/>
          <p:nvPr/>
        </p:nvCxnSpPr>
        <p:spPr>
          <a:xfrm flipV="1">
            <a:off x="828339" y="4221716"/>
            <a:ext cx="1721223" cy="1458322"/>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277FA34A-B404-47BC-8A8A-E7863A66DC3C}"/>
              </a:ext>
            </a:extLst>
          </p:cNvPr>
          <p:cNvSpPr/>
          <p:nvPr/>
        </p:nvSpPr>
        <p:spPr>
          <a:xfrm>
            <a:off x="1373620" y="5052101"/>
            <a:ext cx="527125" cy="8651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77FA34A-B404-47BC-8A8A-E7863A66DC3C}"/>
              </a:ext>
            </a:extLst>
          </p:cNvPr>
          <p:cNvSpPr/>
          <p:nvPr/>
        </p:nvSpPr>
        <p:spPr>
          <a:xfrm>
            <a:off x="1293830" y="4185421"/>
            <a:ext cx="804554" cy="52581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77FA34A-B404-47BC-8A8A-E7863A66DC3C}"/>
              </a:ext>
            </a:extLst>
          </p:cNvPr>
          <p:cNvSpPr/>
          <p:nvPr/>
        </p:nvSpPr>
        <p:spPr>
          <a:xfrm>
            <a:off x="1276153" y="2883543"/>
            <a:ext cx="718889"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77FA34A-B404-47BC-8A8A-E7863A66DC3C}"/>
              </a:ext>
            </a:extLst>
          </p:cNvPr>
          <p:cNvSpPr/>
          <p:nvPr/>
        </p:nvSpPr>
        <p:spPr>
          <a:xfrm>
            <a:off x="1249629" y="1682984"/>
            <a:ext cx="718889"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872292" y="1594381"/>
            <a:ext cx="2128340" cy="369332"/>
          </a:xfrm>
          <a:prstGeom prst="rect">
            <a:avLst/>
          </a:prstGeom>
          <a:noFill/>
        </p:spPr>
        <p:txBody>
          <a:bodyPr wrap="none" rtlCol="0">
            <a:spAutoFit/>
          </a:bodyPr>
          <a:lstStyle/>
          <a:p>
            <a:r>
              <a:rPr lang="en-US" dirty="0"/>
              <a:t>JFK</a:t>
            </a:r>
            <a:r>
              <a:rPr lang="en-US" strike="sngStrike" dirty="0"/>
              <a:t>(</a:t>
            </a:r>
            <a:r>
              <a:rPr lang="en-US" strike="sngStrike" dirty="0" err="1"/>
              <a:t>gorhcohe</a:t>
            </a:r>
            <a:r>
              <a:rPr lang="en-US" strike="sngStrike" dirty="0"/>
              <a:t>(berlin)</a:t>
            </a:r>
          </a:p>
        </p:txBody>
      </p:sp>
      <p:sp>
        <p:nvSpPr>
          <p:cNvPr id="34" name="TextBox 33"/>
          <p:cNvSpPr txBox="1"/>
          <p:nvPr/>
        </p:nvSpPr>
        <p:spPr>
          <a:xfrm>
            <a:off x="2872292" y="2673057"/>
            <a:ext cx="4564776" cy="369332"/>
          </a:xfrm>
          <a:prstGeom prst="rect">
            <a:avLst/>
          </a:prstGeom>
          <a:noFill/>
        </p:spPr>
        <p:txBody>
          <a:bodyPr wrap="none" rtlCol="0">
            <a:spAutoFit/>
          </a:bodyPr>
          <a:lstStyle/>
          <a:p>
            <a:r>
              <a:rPr lang="en-US" strike="sngStrike" dirty="0" err="1"/>
              <a:t>gheoh</a:t>
            </a:r>
            <a:r>
              <a:rPr lang="en-US" strike="sngStrike" dirty="0"/>
              <a:t>(</a:t>
            </a:r>
            <a:r>
              <a:rPr lang="en-US" strike="sngStrike" dirty="0" err="1"/>
              <a:t>kito,mcihea</a:t>
            </a:r>
            <a:r>
              <a:rPr lang="en-US" strike="sngStrike" dirty="0"/>
              <a:t>:  </a:t>
            </a:r>
            <a:r>
              <a:rPr lang="en-US" strike="sngStrike" dirty="0" err="1"/>
              <a:t>dr</a:t>
            </a:r>
            <a:r>
              <a:rPr lang="en-US" strike="sngStrike" dirty="0"/>
              <a:t> </a:t>
            </a:r>
            <a:r>
              <a:rPr lang="en-US" strike="sngStrike" dirty="0" err="1"/>
              <a:t>dieer</a:t>
            </a:r>
            <a:r>
              <a:rPr lang="en-US" strike="sngStrike" dirty="0"/>
              <a:t> </a:t>
            </a:r>
            <a:r>
              <a:rPr lang="en-US" strike="sngStrike" dirty="0" err="1"/>
              <a:t>zetche,eva</a:t>
            </a:r>
            <a:r>
              <a:rPr lang="en-US" strike="sngStrike" dirty="0"/>
              <a:t> </a:t>
            </a:r>
            <a:r>
              <a:rPr lang="en-US" strike="sngStrike" dirty="0" err="1"/>
              <a:t>braun</a:t>
            </a:r>
            <a:r>
              <a:rPr lang="en-US" strike="sngStrike" dirty="0"/>
              <a:t>)</a:t>
            </a:r>
          </a:p>
        </p:txBody>
      </p:sp>
      <p:pic>
        <p:nvPicPr>
          <p:cNvPr id="35" name="Picture 34"/>
          <p:cNvPicPr>
            <a:picLocks noChangeAspect="1"/>
          </p:cNvPicPr>
          <p:nvPr/>
        </p:nvPicPr>
        <p:blipFill>
          <a:blip r:embed="rId6"/>
          <a:stretch>
            <a:fillRect/>
          </a:stretch>
        </p:blipFill>
        <p:spPr>
          <a:xfrm>
            <a:off x="6396298" y="2197283"/>
            <a:ext cx="725263" cy="1907623"/>
          </a:xfrm>
          <a:prstGeom prst="rect">
            <a:avLst/>
          </a:prstGeom>
        </p:spPr>
      </p:pic>
      <p:cxnSp>
        <p:nvCxnSpPr>
          <p:cNvPr id="37" name="Straight Connector 36"/>
          <p:cNvCxnSpPr/>
          <p:nvPr/>
        </p:nvCxnSpPr>
        <p:spPr>
          <a:xfrm flipV="1">
            <a:off x="5948979" y="1985732"/>
            <a:ext cx="1172582" cy="1962473"/>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stretch>
            <a:fillRect/>
          </a:stretch>
        </p:blipFill>
        <p:spPr>
          <a:xfrm>
            <a:off x="5110697" y="2300687"/>
            <a:ext cx="1179783" cy="1483403"/>
          </a:xfrm>
          <a:prstGeom prst="rect">
            <a:avLst/>
          </a:prstGeom>
        </p:spPr>
      </p:pic>
      <p:cxnSp>
        <p:nvCxnSpPr>
          <p:cNvPr id="40" name="Straight Connector 39"/>
          <p:cNvCxnSpPr/>
          <p:nvPr/>
        </p:nvCxnSpPr>
        <p:spPr>
          <a:xfrm>
            <a:off x="5303520" y="1873637"/>
            <a:ext cx="986960" cy="2231269"/>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77FA34A-B404-47BC-8A8A-E7863A66DC3C}"/>
              </a:ext>
            </a:extLst>
          </p:cNvPr>
          <p:cNvSpPr/>
          <p:nvPr/>
        </p:nvSpPr>
        <p:spPr>
          <a:xfrm>
            <a:off x="5000632" y="2168892"/>
            <a:ext cx="1289848" cy="18914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77FA34A-B404-47BC-8A8A-E7863A66DC3C}"/>
              </a:ext>
            </a:extLst>
          </p:cNvPr>
          <p:cNvSpPr/>
          <p:nvPr/>
        </p:nvSpPr>
        <p:spPr>
          <a:xfrm>
            <a:off x="7227379" y="2168892"/>
            <a:ext cx="1289848" cy="18914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6"/>
          <a:stretch>
            <a:fillRect/>
          </a:stretch>
        </p:blipFill>
        <p:spPr>
          <a:xfrm>
            <a:off x="2497796" y="4185421"/>
            <a:ext cx="268940" cy="707379"/>
          </a:xfrm>
          <a:prstGeom prst="rect">
            <a:avLst/>
          </a:prstGeom>
        </p:spPr>
      </p:pic>
      <p:sp>
        <p:nvSpPr>
          <p:cNvPr id="46" name="Rectangle 45">
            <a:extLst>
              <a:ext uri="{FF2B5EF4-FFF2-40B4-BE49-F238E27FC236}">
                <a16:creationId xmlns:a16="http://schemas.microsoft.com/office/drawing/2014/main" id="{277FA34A-B404-47BC-8A8A-E7863A66DC3C}"/>
              </a:ext>
            </a:extLst>
          </p:cNvPr>
          <p:cNvSpPr/>
          <p:nvPr/>
        </p:nvSpPr>
        <p:spPr>
          <a:xfrm>
            <a:off x="2368399" y="3869180"/>
            <a:ext cx="327586" cy="8983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flipH="1">
            <a:off x="2336543" y="3818765"/>
            <a:ext cx="1036211" cy="369332"/>
          </a:xfrm>
          <a:prstGeom prst="rect">
            <a:avLst/>
          </a:prstGeom>
          <a:noFill/>
        </p:spPr>
        <p:txBody>
          <a:bodyPr wrap="square" rtlCol="0">
            <a:spAutoFit/>
          </a:bodyPr>
          <a:lstStyle/>
          <a:p>
            <a:r>
              <a:rPr lang="en-US" b="1" dirty="0"/>
              <a:t>CPVA</a:t>
            </a:r>
          </a:p>
        </p:txBody>
      </p:sp>
      <p:cxnSp>
        <p:nvCxnSpPr>
          <p:cNvPr id="44" name="Straight Connector 43"/>
          <p:cNvCxnSpPr/>
          <p:nvPr/>
        </p:nvCxnSpPr>
        <p:spPr>
          <a:xfrm>
            <a:off x="2237536" y="389187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710480" y="3905480"/>
            <a:ext cx="2081788" cy="369332"/>
          </a:xfrm>
          <a:prstGeom prst="rect">
            <a:avLst/>
          </a:prstGeom>
          <a:noFill/>
        </p:spPr>
        <p:txBody>
          <a:bodyPr wrap="none" rtlCol="0">
            <a:spAutoFit/>
          </a:bodyPr>
          <a:lstStyle/>
          <a:p>
            <a:r>
              <a:rPr lang="en-US" dirty="0" err="1"/>
              <a:t>Tahoe,b</a:t>
            </a:r>
            <a:r>
              <a:rPr lang="en-US" strike="sngStrike" dirty="0" err="1"/>
              <a:t>athom,brain</a:t>
            </a:r>
            <a:endParaRPr lang="en-US" strike="sngStrike" dirty="0"/>
          </a:p>
        </p:txBody>
      </p:sp>
      <p:sp>
        <p:nvSpPr>
          <p:cNvPr id="49" name="TextBox 48"/>
          <p:cNvSpPr txBox="1"/>
          <p:nvPr/>
        </p:nvSpPr>
        <p:spPr>
          <a:xfrm>
            <a:off x="2710927" y="4166617"/>
            <a:ext cx="8474884" cy="369332"/>
          </a:xfrm>
          <a:prstGeom prst="rect">
            <a:avLst/>
          </a:prstGeom>
          <a:noFill/>
        </p:spPr>
        <p:txBody>
          <a:bodyPr wrap="none" rtlCol="0">
            <a:spAutoFit/>
          </a:bodyPr>
          <a:lstStyle/>
          <a:p>
            <a:r>
              <a:rPr lang="en-US" dirty="0" err="1"/>
              <a:t>Gheoh</a:t>
            </a:r>
            <a:r>
              <a:rPr lang="en-US" dirty="0"/>
              <a:t>(</a:t>
            </a:r>
            <a:r>
              <a:rPr lang="en-US" dirty="0" err="1"/>
              <a:t>micehala</a:t>
            </a:r>
            <a:r>
              <a:rPr lang="en-US" dirty="0"/>
              <a:t>) CEKCPIN GCHARLIE(brain </a:t>
            </a:r>
            <a:r>
              <a:rPr lang="en-US" dirty="0" err="1"/>
              <a:t>cahsregister</a:t>
            </a:r>
            <a:r>
              <a:rPr lang="en-US" dirty="0"/>
              <a:t>) </a:t>
            </a:r>
            <a:r>
              <a:rPr lang="en-US" dirty="0" err="1"/>
              <a:t>ibm.cyeana</a:t>
            </a:r>
            <a:r>
              <a:rPr lang="en-US" dirty="0"/>
              <a:t>/</a:t>
            </a:r>
            <a:r>
              <a:rPr lang="en-US" dirty="0" err="1"/>
              <a:t>wsam</a:t>
            </a:r>
            <a:r>
              <a:rPr lang="en-US" dirty="0"/>
              <a:t>(</a:t>
            </a:r>
            <a:r>
              <a:rPr lang="en-US" dirty="0" err="1"/>
              <a:t>brain,kernel</a:t>
            </a:r>
            <a:r>
              <a:rPr lang="en-US" dirty="0"/>
              <a:t>)</a:t>
            </a:r>
          </a:p>
        </p:txBody>
      </p:sp>
      <p:sp>
        <p:nvSpPr>
          <p:cNvPr id="50" name="TextBox 49"/>
          <p:cNvSpPr txBox="1"/>
          <p:nvPr/>
        </p:nvSpPr>
        <p:spPr>
          <a:xfrm>
            <a:off x="2884374" y="4337193"/>
            <a:ext cx="3815788" cy="369332"/>
          </a:xfrm>
          <a:prstGeom prst="rect">
            <a:avLst/>
          </a:prstGeom>
          <a:noFill/>
        </p:spPr>
        <p:txBody>
          <a:bodyPr wrap="none" rtlCol="0">
            <a:spAutoFit/>
          </a:bodyPr>
          <a:lstStyle/>
          <a:p>
            <a:r>
              <a:rPr lang="en-US" b="1" dirty="0"/>
              <a:t>IMPROT</a:t>
            </a:r>
            <a:r>
              <a:rPr lang="en-US" dirty="0"/>
              <a:t> CHECKPIOTN CHALRIE</a:t>
            </a:r>
            <a:r>
              <a:rPr lang="en-US" strike="sngStrike" dirty="0"/>
              <a:t>(brain)</a:t>
            </a:r>
          </a:p>
        </p:txBody>
      </p:sp>
      <p:cxnSp>
        <p:nvCxnSpPr>
          <p:cNvPr id="52" name="Straight Connector 51"/>
          <p:cNvCxnSpPr/>
          <p:nvPr/>
        </p:nvCxnSpPr>
        <p:spPr>
          <a:xfrm flipV="1">
            <a:off x="1083164" y="3891872"/>
            <a:ext cx="1140311" cy="88129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69490" y="2572646"/>
            <a:ext cx="1353371" cy="101619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325421" y="6176742"/>
            <a:ext cx="677037" cy="507124"/>
          </a:xfrm>
          <a:prstGeom prst="rect">
            <a:avLst/>
          </a:prstGeom>
        </p:spPr>
      </p:pic>
      <p:sp>
        <p:nvSpPr>
          <p:cNvPr id="56" name="Rectangle 55"/>
          <p:cNvSpPr/>
          <p:nvPr/>
        </p:nvSpPr>
        <p:spPr>
          <a:xfrm>
            <a:off x="2431691" y="6021280"/>
            <a:ext cx="2132828" cy="369332"/>
          </a:xfrm>
          <a:prstGeom prst="rect">
            <a:avLst/>
          </a:prstGeom>
        </p:spPr>
        <p:txBody>
          <a:bodyPr wrap="none">
            <a:spAutoFit/>
          </a:bodyPr>
          <a:lstStyle/>
          <a:p>
            <a:r>
              <a:rPr lang="en-US" dirty="0"/>
              <a:t>KING.JFK</a:t>
            </a:r>
            <a:r>
              <a:rPr lang="en-US" sz="800" strike="sngStrike" dirty="0"/>
              <a:t>(</a:t>
            </a:r>
            <a:r>
              <a:rPr lang="en-US" sz="800" strike="sngStrike" dirty="0" err="1"/>
              <a:t>bruc,lee</a:t>
            </a:r>
            <a:r>
              <a:rPr lang="en-US" sz="800" strike="sngStrike" dirty="0"/>
              <a:t>, </a:t>
            </a:r>
            <a:r>
              <a:rPr lang="en-US" sz="800" strike="sngStrike" dirty="0" err="1"/>
              <a:t>sankorn</a:t>
            </a:r>
            <a:r>
              <a:rPr lang="en-US" sz="800" strike="sngStrike" dirty="0"/>
              <a:t> theater)</a:t>
            </a:r>
          </a:p>
        </p:txBody>
      </p:sp>
      <p:cxnSp>
        <p:nvCxnSpPr>
          <p:cNvPr id="58" name="Straight Connector 57"/>
          <p:cNvCxnSpPr/>
          <p:nvPr/>
        </p:nvCxnSpPr>
        <p:spPr>
          <a:xfrm flipV="1">
            <a:off x="1169225" y="6258496"/>
            <a:ext cx="1314150" cy="551642"/>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277FA34A-B404-47BC-8A8A-E7863A66DC3C}"/>
              </a:ext>
            </a:extLst>
          </p:cNvPr>
          <p:cNvSpPr/>
          <p:nvPr/>
        </p:nvSpPr>
        <p:spPr>
          <a:xfrm>
            <a:off x="1283373" y="6176742"/>
            <a:ext cx="701212" cy="4976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80027" y="1334768"/>
            <a:ext cx="576447" cy="888557"/>
          </a:xfrm>
          <a:prstGeom prst="rect">
            <a:avLst/>
          </a:prstGeom>
        </p:spPr>
      </p:pic>
      <p:sp>
        <p:nvSpPr>
          <p:cNvPr id="39" name="Rectangle 38">
            <a:extLst>
              <a:ext uri="{FF2B5EF4-FFF2-40B4-BE49-F238E27FC236}">
                <a16:creationId xmlns:a16="http://schemas.microsoft.com/office/drawing/2014/main" id="{277FA34A-B404-47BC-8A8A-E7863A66DC3C}"/>
              </a:ext>
            </a:extLst>
          </p:cNvPr>
          <p:cNvSpPr/>
          <p:nvPr/>
        </p:nvSpPr>
        <p:spPr>
          <a:xfrm>
            <a:off x="8880027" y="1292358"/>
            <a:ext cx="718889"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8791575" y="1210977"/>
            <a:ext cx="664899" cy="8559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8943975" y="1363377"/>
            <a:ext cx="664899" cy="85594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9356" y="1807392"/>
            <a:ext cx="526599" cy="750684"/>
          </a:xfrm>
          <a:prstGeom prst="rect">
            <a:avLst/>
          </a:prstGeom>
        </p:spPr>
      </p:pic>
      <p:sp>
        <p:nvSpPr>
          <p:cNvPr id="10" name="Rectangle 9"/>
          <p:cNvSpPr/>
          <p:nvPr/>
        </p:nvSpPr>
        <p:spPr>
          <a:xfrm>
            <a:off x="9622655" y="1921257"/>
            <a:ext cx="352425" cy="4337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accent4"/>
                </a:solidFill>
              </a:rPr>
              <a:t>Wells </a:t>
            </a:r>
            <a:r>
              <a:rPr lang="en-US" sz="800" dirty="0" err="1">
                <a:solidFill>
                  <a:schemeClr val="accent4"/>
                </a:solidFill>
              </a:rPr>
              <a:t>fargo</a:t>
            </a:r>
            <a:endParaRPr lang="en-US" sz="800" dirty="0">
              <a:solidFill>
                <a:schemeClr val="accent4"/>
              </a:solidFill>
            </a:endParaRPr>
          </a:p>
        </p:txBody>
      </p:sp>
      <p:cxnSp>
        <p:nvCxnSpPr>
          <p:cNvPr id="13" name="Straight Connector 12"/>
          <p:cNvCxnSpPr/>
          <p:nvPr/>
        </p:nvCxnSpPr>
        <p:spPr>
          <a:xfrm flipV="1">
            <a:off x="9359356" y="1807392"/>
            <a:ext cx="1041944" cy="612116"/>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763997" y="2018856"/>
            <a:ext cx="462264" cy="258868"/>
          </a:xfrm>
          <a:prstGeom prst="rect">
            <a:avLst/>
          </a:prstGeom>
        </p:spPr>
      </p:pic>
      <p:pic>
        <p:nvPicPr>
          <p:cNvPr id="15" name="Picture 14"/>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961183" y="2609207"/>
            <a:ext cx="458502" cy="682770"/>
          </a:xfrm>
          <a:prstGeom prst="rect">
            <a:avLst/>
          </a:prstGeom>
        </p:spPr>
      </p:pic>
      <p:sp>
        <p:nvSpPr>
          <p:cNvPr id="51" name="Rectangle 50">
            <a:extLst>
              <a:ext uri="{FF2B5EF4-FFF2-40B4-BE49-F238E27FC236}">
                <a16:creationId xmlns:a16="http://schemas.microsoft.com/office/drawing/2014/main" id="{277FA34A-B404-47BC-8A8A-E7863A66DC3C}"/>
              </a:ext>
            </a:extLst>
          </p:cNvPr>
          <p:cNvSpPr/>
          <p:nvPr/>
        </p:nvSpPr>
        <p:spPr>
          <a:xfrm>
            <a:off x="8915129" y="2519252"/>
            <a:ext cx="718889"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V="1">
            <a:off x="8857984" y="2601269"/>
            <a:ext cx="664899" cy="8559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77FA34A-B404-47BC-8A8A-E7863A66DC3C}"/>
              </a:ext>
            </a:extLst>
          </p:cNvPr>
          <p:cNvSpPr/>
          <p:nvPr/>
        </p:nvSpPr>
        <p:spPr>
          <a:xfrm>
            <a:off x="10665745" y="3008378"/>
            <a:ext cx="718889"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26305" y="952501"/>
            <a:ext cx="731296" cy="486644"/>
          </a:xfrm>
          <a:prstGeom prst="rect">
            <a:avLst/>
          </a:prstGeom>
        </p:spPr>
      </p:pic>
      <p:pic>
        <p:nvPicPr>
          <p:cNvPr id="18" name="Picture 1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93750" y="988889"/>
            <a:ext cx="273323" cy="429071"/>
          </a:xfrm>
          <a:prstGeom prst="rect">
            <a:avLst/>
          </a:prstGeom>
        </p:spPr>
      </p:pic>
      <p:sp>
        <p:nvSpPr>
          <p:cNvPr id="60" name="Rectangle 59">
            <a:extLst>
              <a:ext uri="{FF2B5EF4-FFF2-40B4-BE49-F238E27FC236}">
                <a16:creationId xmlns:a16="http://schemas.microsoft.com/office/drawing/2014/main" id="{277FA34A-B404-47BC-8A8A-E7863A66DC3C}"/>
              </a:ext>
            </a:extLst>
          </p:cNvPr>
          <p:cNvSpPr/>
          <p:nvPr/>
        </p:nvSpPr>
        <p:spPr>
          <a:xfrm>
            <a:off x="536721" y="950669"/>
            <a:ext cx="893822" cy="50211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641619" y="850900"/>
            <a:ext cx="4622163" cy="646331"/>
          </a:xfrm>
          <a:prstGeom prst="rect">
            <a:avLst/>
          </a:prstGeom>
          <a:noFill/>
        </p:spPr>
        <p:txBody>
          <a:bodyPr wrap="none" rtlCol="0">
            <a:spAutoFit/>
          </a:bodyPr>
          <a:lstStyle/>
          <a:p>
            <a:r>
              <a:rPr lang="en-US" dirty="0"/>
              <a:t>1988 Dr. Dr. </a:t>
            </a:r>
            <a:r>
              <a:rPr lang="en-US" dirty="0" err="1"/>
              <a:t>Pofle</a:t>
            </a:r>
            <a:r>
              <a:rPr lang="en-US" dirty="0"/>
              <a:t>. Joe IPX 1</a:t>
            </a:r>
            <a:r>
              <a:rPr lang="en-US" baseline="30000" dirty="0"/>
              <a:t>st</a:t>
            </a:r>
            <a:r>
              <a:rPr lang="en-US" dirty="0"/>
              <a:t> </a:t>
            </a:r>
            <a:r>
              <a:rPr lang="en-US" dirty="0" err="1"/>
              <a:t>Chrurhc</a:t>
            </a:r>
            <a:r>
              <a:rPr lang="en-US" dirty="0"/>
              <a:t>, US DAVIS</a:t>
            </a:r>
          </a:p>
          <a:p>
            <a:r>
              <a:rPr lang="en-US" dirty="0"/>
              <a:t>QUEEN IPX §Theft 2015 </a:t>
            </a:r>
            <a:r>
              <a:rPr lang="en-US" sz="800" strike="sngStrike" dirty="0" err="1"/>
              <a:t>Steve.Aundre.gheoh</a:t>
            </a:r>
            <a:r>
              <a:rPr lang="en-US" sz="800" strike="sngStrike" dirty="0"/>
              <a:t>(</a:t>
            </a:r>
            <a:r>
              <a:rPr lang="en-US" sz="800" strike="sngStrike" dirty="0" err="1"/>
              <a:t>micehala</a:t>
            </a:r>
            <a:r>
              <a:rPr lang="en-US" sz="800" strike="sngStrike" dirty="0"/>
              <a:t>)</a:t>
            </a:r>
          </a:p>
        </p:txBody>
      </p:sp>
      <p:cxnSp>
        <p:nvCxnSpPr>
          <p:cNvPr id="22" name="Straight Connector 21"/>
          <p:cNvCxnSpPr/>
          <p:nvPr/>
        </p:nvCxnSpPr>
        <p:spPr>
          <a:xfrm flipV="1">
            <a:off x="494485" y="1415197"/>
            <a:ext cx="6344465" cy="60818"/>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4280" y="1428924"/>
            <a:ext cx="4034822" cy="369332"/>
          </a:xfrm>
          <a:prstGeom prst="rect">
            <a:avLst/>
          </a:prstGeom>
          <a:noFill/>
        </p:spPr>
        <p:txBody>
          <a:bodyPr wrap="none" rtlCol="0">
            <a:spAutoFit/>
          </a:bodyPr>
          <a:lstStyle/>
          <a:p>
            <a:r>
              <a:rPr lang="en-US" dirty="0"/>
              <a:t>JFK(Second Upper): </a:t>
            </a:r>
            <a:r>
              <a:rPr lang="en-US" dirty="0" err="1"/>
              <a:t>Karlsurh</a:t>
            </a:r>
            <a:r>
              <a:rPr lang="en-US" dirty="0"/>
              <a:t> </a:t>
            </a:r>
            <a:r>
              <a:rPr lang="en-US" dirty="0" err="1"/>
              <a:t>Statstheater</a:t>
            </a:r>
            <a:endParaRPr lang="en-US" dirty="0"/>
          </a:p>
        </p:txBody>
      </p:sp>
      <p:cxnSp>
        <p:nvCxnSpPr>
          <p:cNvPr id="63" name="Straight Connector 62"/>
          <p:cNvCxnSpPr/>
          <p:nvPr/>
        </p:nvCxnSpPr>
        <p:spPr>
          <a:xfrm flipV="1">
            <a:off x="414464" y="1652818"/>
            <a:ext cx="6344465" cy="608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1169225" y="2691313"/>
            <a:ext cx="3831407" cy="89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1169225" y="3805049"/>
            <a:ext cx="3831407" cy="89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230411" y="4987478"/>
            <a:ext cx="3831407" cy="89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341872" y="5997888"/>
            <a:ext cx="3831407" cy="89987"/>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8857984" y="3550723"/>
            <a:ext cx="3052848" cy="8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8857984" y="2360792"/>
            <a:ext cx="3052848" cy="8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8857984" y="1122481"/>
            <a:ext cx="3052848" cy="83175"/>
          </a:xfrm>
          <a:prstGeom prst="line">
            <a:avLst/>
          </a:prstGeom>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5"/>
          <a:stretch>
            <a:fillRect/>
          </a:stretch>
        </p:blipFill>
        <p:spPr>
          <a:xfrm>
            <a:off x="8258396" y="4932325"/>
            <a:ext cx="981075" cy="1495425"/>
          </a:xfrm>
          <a:prstGeom prst="rect">
            <a:avLst/>
          </a:prstGeom>
        </p:spPr>
      </p:pic>
      <p:pic>
        <p:nvPicPr>
          <p:cNvPr id="73" name="Picture 72"/>
          <p:cNvPicPr>
            <a:picLocks noChangeAspect="1"/>
          </p:cNvPicPr>
          <p:nvPr/>
        </p:nvPicPr>
        <p:blipFill>
          <a:blip r:embed="rId6"/>
          <a:stretch>
            <a:fillRect/>
          </a:stretch>
        </p:blipFill>
        <p:spPr>
          <a:xfrm>
            <a:off x="9172012" y="6333415"/>
            <a:ext cx="165256" cy="434664"/>
          </a:xfrm>
          <a:prstGeom prst="rect">
            <a:avLst/>
          </a:prstGeom>
        </p:spPr>
      </p:pic>
      <p:pic>
        <p:nvPicPr>
          <p:cNvPr id="74" name="Picture 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995129" y="5016026"/>
            <a:ext cx="1168958" cy="875590"/>
          </a:xfrm>
          <a:prstGeom prst="rect">
            <a:avLst/>
          </a:prstGeom>
        </p:spPr>
      </p:pic>
      <p:pic>
        <p:nvPicPr>
          <p:cNvPr id="75" name="Picture 74"/>
          <p:cNvPicPr>
            <a:picLocks noChangeAspect="1"/>
          </p:cNvPicPr>
          <p:nvPr/>
        </p:nvPicPr>
        <p:blipFill>
          <a:blip r:embed="rId17"/>
          <a:stretch>
            <a:fillRect/>
          </a:stretch>
        </p:blipFill>
        <p:spPr>
          <a:xfrm>
            <a:off x="7351987" y="4998278"/>
            <a:ext cx="989868" cy="1412812"/>
          </a:xfrm>
          <a:prstGeom prst="rect">
            <a:avLst/>
          </a:prstGeom>
        </p:spPr>
      </p:pic>
      <p:sp>
        <p:nvSpPr>
          <p:cNvPr id="76" name="TextBox 75"/>
          <p:cNvSpPr txBox="1"/>
          <p:nvPr/>
        </p:nvSpPr>
        <p:spPr>
          <a:xfrm>
            <a:off x="7351987" y="4679576"/>
            <a:ext cx="3111878" cy="369332"/>
          </a:xfrm>
          <a:prstGeom prst="rect">
            <a:avLst/>
          </a:prstGeom>
          <a:noFill/>
        </p:spPr>
        <p:txBody>
          <a:bodyPr wrap="none" rtlCol="0">
            <a:spAutoFit/>
          </a:bodyPr>
          <a:lstStyle/>
          <a:p>
            <a:r>
              <a:rPr lang="en-US" dirty="0"/>
              <a:t>x/y </a:t>
            </a:r>
            <a:r>
              <a:rPr lang="en-US" dirty="0" err="1"/>
              <a:t>nonPOlcieCfg.VIRING.MARY</a:t>
            </a:r>
            <a:endParaRPr lang="en-US" dirty="0"/>
          </a:p>
        </p:txBody>
      </p:sp>
      <p:pic>
        <p:nvPicPr>
          <p:cNvPr id="77" name="Picture 76"/>
          <p:cNvPicPr>
            <a:picLocks noChangeAspect="1"/>
          </p:cNvPicPr>
          <p:nvPr/>
        </p:nvPicPr>
        <p:blipFill>
          <a:blip r:embed="rId18"/>
          <a:stretch>
            <a:fillRect/>
          </a:stretch>
        </p:blipFill>
        <p:spPr>
          <a:xfrm>
            <a:off x="8485750" y="6264687"/>
            <a:ext cx="682500" cy="539259"/>
          </a:xfrm>
          <a:prstGeom prst="rect">
            <a:avLst/>
          </a:prstGeom>
        </p:spPr>
      </p:pic>
      <p:pic>
        <p:nvPicPr>
          <p:cNvPr id="78" name="Picture 7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484480" y="4760213"/>
            <a:ext cx="876300" cy="876300"/>
          </a:xfrm>
          <a:prstGeom prst="rect">
            <a:avLst/>
          </a:prstGeom>
        </p:spPr>
      </p:pic>
      <p:cxnSp>
        <p:nvCxnSpPr>
          <p:cNvPr id="80" name="Straight Connector 79"/>
          <p:cNvCxnSpPr/>
          <p:nvPr/>
        </p:nvCxnSpPr>
        <p:spPr>
          <a:xfrm flipV="1">
            <a:off x="7494334" y="4679576"/>
            <a:ext cx="246265" cy="336450"/>
          </a:xfrm>
          <a:prstGeom prst="line">
            <a:avLst/>
          </a:prstGeom>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20"/>
          <a:stretch>
            <a:fillRect/>
          </a:stretch>
        </p:blipFill>
        <p:spPr>
          <a:xfrm>
            <a:off x="8724340" y="6333415"/>
            <a:ext cx="349038" cy="246694"/>
          </a:xfrm>
          <a:prstGeom prst="rect">
            <a:avLst/>
          </a:prstGeom>
        </p:spPr>
      </p:pic>
      <p:pic>
        <p:nvPicPr>
          <p:cNvPr id="82" name="Picture 81"/>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848629" y="6485809"/>
            <a:ext cx="244705" cy="289905"/>
          </a:xfrm>
          <a:prstGeom prst="rect">
            <a:avLst/>
          </a:prstGeom>
        </p:spPr>
      </p:pic>
      <p:sp>
        <p:nvSpPr>
          <p:cNvPr id="83" name="TextBox 82"/>
          <p:cNvSpPr txBox="1"/>
          <p:nvPr/>
        </p:nvSpPr>
        <p:spPr>
          <a:xfrm>
            <a:off x="8803932" y="6172789"/>
            <a:ext cx="641522" cy="215444"/>
          </a:xfrm>
          <a:prstGeom prst="rect">
            <a:avLst/>
          </a:prstGeom>
          <a:noFill/>
        </p:spPr>
        <p:txBody>
          <a:bodyPr wrap="none" rtlCol="0">
            <a:spAutoFit/>
          </a:bodyPr>
          <a:lstStyle/>
          <a:p>
            <a:r>
              <a:rPr lang="en-US" sz="800" dirty="0" err="1"/>
              <a:t>Washinton</a:t>
            </a:r>
            <a:endParaRPr lang="en-US" sz="800" dirty="0"/>
          </a:p>
        </p:txBody>
      </p:sp>
      <p:cxnSp>
        <p:nvCxnSpPr>
          <p:cNvPr id="85" name="Straight Connector 84"/>
          <p:cNvCxnSpPr/>
          <p:nvPr/>
        </p:nvCxnSpPr>
        <p:spPr>
          <a:xfrm flipV="1">
            <a:off x="9320627" y="5048908"/>
            <a:ext cx="654453" cy="868347"/>
          </a:xfrm>
          <a:prstGeom prst="line">
            <a:avLst/>
          </a:prstGeom>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22"/>
          <a:stretch>
            <a:fillRect/>
          </a:stretch>
        </p:blipFill>
        <p:spPr>
          <a:xfrm>
            <a:off x="9848992" y="5889176"/>
            <a:ext cx="881746" cy="902574"/>
          </a:xfrm>
          <a:prstGeom prst="rect">
            <a:avLst/>
          </a:prstGeom>
        </p:spPr>
      </p:pic>
      <p:pic>
        <p:nvPicPr>
          <p:cNvPr id="87" name="Picture 86"/>
          <p:cNvPicPr>
            <a:picLocks noChangeAspect="1"/>
          </p:cNvPicPr>
          <p:nvPr/>
        </p:nvPicPr>
        <p:blipFill>
          <a:blip r:embed="rId23"/>
          <a:stretch>
            <a:fillRect/>
          </a:stretch>
        </p:blipFill>
        <p:spPr>
          <a:xfrm>
            <a:off x="8998256" y="5861532"/>
            <a:ext cx="632071" cy="914182"/>
          </a:xfrm>
          <a:prstGeom prst="rect">
            <a:avLst/>
          </a:prstGeom>
        </p:spPr>
      </p:pic>
      <p:cxnSp>
        <p:nvCxnSpPr>
          <p:cNvPr id="89" name="Straight Connector 88"/>
          <p:cNvCxnSpPr/>
          <p:nvPr/>
        </p:nvCxnSpPr>
        <p:spPr>
          <a:xfrm flipH="1">
            <a:off x="9390682" y="5295900"/>
            <a:ext cx="308364" cy="1479814"/>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7271181" y="4371463"/>
            <a:ext cx="4920819" cy="369332"/>
          </a:xfrm>
          <a:prstGeom prst="rect">
            <a:avLst/>
          </a:prstGeom>
          <a:noFill/>
        </p:spPr>
        <p:txBody>
          <a:bodyPr wrap="square" rtlCol="0">
            <a:spAutoFit/>
          </a:bodyPr>
          <a:lstStyle/>
          <a:p>
            <a:r>
              <a:rPr lang="en-US" dirty="0"/>
              <a:t>LEVEL: FBI:WMD for Schools </a:t>
            </a:r>
            <a:r>
              <a:rPr lang="en-US" sz="800" strike="sngStrike" dirty="0" err="1"/>
              <a:t>verana</a:t>
            </a:r>
            <a:r>
              <a:rPr lang="en-US" sz="800" strike="sngStrike" dirty="0"/>
              <a:t> </a:t>
            </a:r>
            <a:r>
              <a:rPr lang="en-US" sz="800" strike="sngStrike" dirty="0" err="1"/>
              <a:t>braun</a:t>
            </a:r>
            <a:endParaRPr lang="en-US" sz="800" strike="sngStrike" dirty="0"/>
          </a:p>
        </p:txBody>
      </p:sp>
      <p:sp>
        <p:nvSpPr>
          <p:cNvPr id="91" name="TextBox 90"/>
          <p:cNvSpPr txBox="1"/>
          <p:nvPr/>
        </p:nvSpPr>
        <p:spPr>
          <a:xfrm>
            <a:off x="10623558" y="4674638"/>
            <a:ext cx="1191929" cy="369332"/>
          </a:xfrm>
          <a:prstGeom prst="rect">
            <a:avLst/>
          </a:prstGeom>
          <a:noFill/>
        </p:spPr>
        <p:txBody>
          <a:bodyPr wrap="none" rtlCol="0">
            <a:spAutoFit/>
          </a:bodyPr>
          <a:lstStyle/>
          <a:p>
            <a:r>
              <a:rPr lang="en-US" dirty="0" err="1"/>
              <a:t>CPVA.</a:t>
            </a:r>
            <a:r>
              <a:rPr lang="en-US" sz="800" strike="sngStrike" dirty="0" err="1"/>
              <a:t>Mama</a:t>
            </a:r>
            <a:r>
              <a:rPr lang="en-US" sz="800" strike="sngStrike" dirty="0"/>
              <a:t> Mia</a:t>
            </a:r>
          </a:p>
        </p:txBody>
      </p:sp>
      <p:pic>
        <p:nvPicPr>
          <p:cNvPr id="92" name="Picture 9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037933" y="1004860"/>
            <a:ext cx="796467" cy="985727"/>
          </a:xfrm>
          <a:prstGeom prst="rect">
            <a:avLst/>
          </a:prstGeom>
        </p:spPr>
      </p:pic>
      <p:sp>
        <p:nvSpPr>
          <p:cNvPr id="93" name="Rectangle 92">
            <a:extLst>
              <a:ext uri="{FF2B5EF4-FFF2-40B4-BE49-F238E27FC236}">
                <a16:creationId xmlns:a16="http://schemas.microsoft.com/office/drawing/2014/main" id="{277FA34A-B404-47BC-8A8A-E7863A66DC3C}"/>
              </a:ext>
            </a:extLst>
          </p:cNvPr>
          <p:cNvSpPr/>
          <p:nvPr/>
        </p:nvSpPr>
        <p:spPr>
          <a:xfrm>
            <a:off x="7077236" y="997088"/>
            <a:ext cx="818476" cy="10083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flipV="1">
            <a:off x="7117954" y="1010437"/>
            <a:ext cx="664899" cy="85594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7962121" y="888512"/>
            <a:ext cx="3102068" cy="369332"/>
          </a:xfrm>
          <a:prstGeom prst="rect">
            <a:avLst/>
          </a:prstGeom>
          <a:noFill/>
        </p:spPr>
        <p:txBody>
          <a:bodyPr wrap="none" rtlCol="0">
            <a:spAutoFit/>
          </a:bodyPr>
          <a:lstStyle/>
          <a:p>
            <a:r>
              <a:rPr lang="en-US" dirty="0"/>
              <a:t>CPVA.!PRAOSN.AVAVILIGTY.</a:t>
            </a:r>
            <a:r>
              <a:rPr lang="en-US" sz="800" strike="sngStrike" dirty="0"/>
              <a:t>!</a:t>
            </a:r>
            <a:r>
              <a:rPr lang="en-US" sz="800" strike="sngStrike" dirty="0" err="1"/>
              <a:t>benton</a:t>
            </a:r>
            <a:endParaRPr lang="en-US" sz="800" strike="sngStrike" dirty="0"/>
          </a:p>
        </p:txBody>
      </p:sp>
      <p:pic>
        <p:nvPicPr>
          <p:cNvPr id="96" name="Picture 95"/>
          <p:cNvPicPr>
            <a:picLocks noChangeAspect="1"/>
          </p:cNvPicPr>
          <p:nvPr/>
        </p:nvPicPr>
        <p:blipFill>
          <a:blip r:embed="rId23"/>
          <a:stretch>
            <a:fillRect/>
          </a:stretch>
        </p:blipFill>
        <p:spPr>
          <a:xfrm>
            <a:off x="11025190" y="956212"/>
            <a:ext cx="212532" cy="307391"/>
          </a:xfrm>
          <a:prstGeom prst="rect">
            <a:avLst/>
          </a:prstGeom>
        </p:spPr>
      </p:pic>
      <p:pic>
        <p:nvPicPr>
          <p:cNvPr id="97" name="Picture 96"/>
          <p:cNvPicPr>
            <a:picLocks noChangeAspect="1"/>
          </p:cNvPicPr>
          <p:nvPr/>
        </p:nvPicPr>
        <p:blipFill>
          <a:blip r:embed="rId22"/>
          <a:stretch>
            <a:fillRect/>
          </a:stretch>
        </p:blipFill>
        <p:spPr>
          <a:xfrm>
            <a:off x="7677525" y="904436"/>
            <a:ext cx="436374" cy="446682"/>
          </a:xfrm>
          <a:prstGeom prst="rect">
            <a:avLst/>
          </a:prstGeom>
        </p:spPr>
      </p:pic>
      <p:cxnSp>
        <p:nvCxnSpPr>
          <p:cNvPr id="99" name="Straight Connector 98"/>
          <p:cNvCxnSpPr/>
          <p:nvPr/>
        </p:nvCxnSpPr>
        <p:spPr>
          <a:xfrm>
            <a:off x="7436166" y="850900"/>
            <a:ext cx="905689" cy="51247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77FA34A-B404-47BC-8A8A-E7863A66DC3C}"/>
              </a:ext>
            </a:extLst>
          </p:cNvPr>
          <p:cNvSpPr/>
          <p:nvPr/>
        </p:nvSpPr>
        <p:spPr>
          <a:xfrm>
            <a:off x="7647236" y="892308"/>
            <a:ext cx="3590485" cy="40208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2" name="Straight Connector 101"/>
          <p:cNvCxnSpPr/>
          <p:nvPr/>
        </p:nvCxnSpPr>
        <p:spPr>
          <a:xfrm flipV="1">
            <a:off x="7572375" y="936983"/>
            <a:ext cx="580237" cy="386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0753725" y="1020881"/>
            <a:ext cx="603657" cy="261138"/>
          </a:xfrm>
          <a:prstGeom prst="line">
            <a:avLst/>
          </a:prstGeom>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277FA34A-B404-47BC-8A8A-E7863A66DC3C}"/>
              </a:ext>
            </a:extLst>
          </p:cNvPr>
          <p:cNvSpPr/>
          <p:nvPr/>
        </p:nvSpPr>
        <p:spPr>
          <a:xfrm>
            <a:off x="7346023" y="4467150"/>
            <a:ext cx="4410807" cy="23009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277FA34A-B404-47BC-8A8A-E7863A66DC3C}"/>
              </a:ext>
            </a:extLst>
          </p:cNvPr>
          <p:cNvSpPr/>
          <p:nvPr/>
        </p:nvSpPr>
        <p:spPr>
          <a:xfrm>
            <a:off x="6471016" y="4730624"/>
            <a:ext cx="872108" cy="9295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233188" y="5851223"/>
            <a:ext cx="467400" cy="467400"/>
          </a:xfrm>
          <a:prstGeom prst="rect">
            <a:avLst/>
          </a:prstGeom>
        </p:spPr>
      </p:pic>
      <p:cxnSp>
        <p:nvCxnSpPr>
          <p:cNvPr id="110" name="Straight Connector 109"/>
          <p:cNvCxnSpPr/>
          <p:nvPr/>
        </p:nvCxnSpPr>
        <p:spPr>
          <a:xfrm flipV="1">
            <a:off x="5110697" y="5660178"/>
            <a:ext cx="534859" cy="970583"/>
          </a:xfrm>
          <a:prstGeom prst="line">
            <a:avLst/>
          </a:prstGeom>
        </p:spPr>
        <p:style>
          <a:lnRef idx="1">
            <a:schemeClr val="accent1"/>
          </a:lnRef>
          <a:fillRef idx="0">
            <a:schemeClr val="accent1"/>
          </a:fillRef>
          <a:effectRef idx="0">
            <a:schemeClr val="accent1"/>
          </a:effectRef>
          <a:fontRef idx="minor">
            <a:schemeClr val="tx1"/>
          </a:fontRef>
        </p:style>
      </p:cxnSp>
      <p:sp>
        <p:nvSpPr>
          <p:cNvPr id="111" name="Rectangle 110">
            <a:extLst>
              <a:ext uri="{FF2B5EF4-FFF2-40B4-BE49-F238E27FC236}">
                <a16:creationId xmlns:a16="http://schemas.microsoft.com/office/drawing/2014/main" id="{277FA34A-B404-47BC-8A8A-E7863A66DC3C}"/>
              </a:ext>
            </a:extLst>
          </p:cNvPr>
          <p:cNvSpPr/>
          <p:nvPr/>
        </p:nvSpPr>
        <p:spPr>
          <a:xfrm>
            <a:off x="5217059" y="5827556"/>
            <a:ext cx="572392" cy="5289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5233188" y="5495925"/>
            <a:ext cx="652743" cy="369332"/>
          </a:xfrm>
          <a:prstGeom prst="rect">
            <a:avLst/>
          </a:prstGeom>
          <a:noFill/>
        </p:spPr>
        <p:txBody>
          <a:bodyPr wrap="none" rtlCol="0">
            <a:spAutoFit/>
          </a:bodyPr>
          <a:lstStyle/>
          <a:p>
            <a:r>
              <a:rPr lang="en-US" dirty="0"/>
              <a:t>2017</a:t>
            </a:r>
          </a:p>
        </p:txBody>
      </p:sp>
      <p:pic>
        <p:nvPicPr>
          <p:cNvPr id="113" name="Picture 112"/>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413376" y="870332"/>
            <a:ext cx="286857" cy="392934"/>
          </a:xfrm>
          <a:prstGeom prst="rect">
            <a:avLst/>
          </a:prstGeom>
        </p:spPr>
      </p:pic>
      <p:pic>
        <p:nvPicPr>
          <p:cNvPr id="114" name="Picture 113"/>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5282915" y="5031455"/>
            <a:ext cx="477572" cy="477572"/>
          </a:xfrm>
          <a:prstGeom prst="rect">
            <a:avLst/>
          </a:prstGeom>
        </p:spPr>
      </p:pic>
      <p:sp>
        <p:nvSpPr>
          <p:cNvPr id="115" name="Rectangle 114">
            <a:extLst>
              <a:ext uri="{FF2B5EF4-FFF2-40B4-BE49-F238E27FC236}">
                <a16:creationId xmlns:a16="http://schemas.microsoft.com/office/drawing/2014/main" id="{277FA34A-B404-47BC-8A8A-E7863A66DC3C}"/>
              </a:ext>
            </a:extLst>
          </p:cNvPr>
          <p:cNvSpPr/>
          <p:nvPr/>
        </p:nvSpPr>
        <p:spPr>
          <a:xfrm>
            <a:off x="5207908" y="4950877"/>
            <a:ext cx="572392" cy="5289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p:cNvCxnSpPr>
            <a:stCxn id="112" idx="1"/>
          </p:cNvCxnSpPr>
          <p:nvPr/>
        </p:nvCxnSpPr>
        <p:spPr>
          <a:xfrm flipV="1">
            <a:off x="5233188" y="4860879"/>
            <a:ext cx="741003" cy="819712"/>
          </a:xfrm>
          <a:prstGeom prst="line">
            <a:avLst/>
          </a:prstGeom>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5179735" y="4559159"/>
            <a:ext cx="652743" cy="369332"/>
          </a:xfrm>
          <a:prstGeom prst="rect">
            <a:avLst/>
          </a:prstGeom>
        </p:spPr>
        <p:txBody>
          <a:bodyPr wrap="none">
            <a:spAutoFit/>
          </a:bodyPr>
          <a:lstStyle/>
          <a:p>
            <a:r>
              <a:rPr lang="en-US" dirty="0"/>
              <a:t>2017</a:t>
            </a:r>
          </a:p>
        </p:txBody>
      </p:sp>
      <p:sp>
        <p:nvSpPr>
          <p:cNvPr id="119" name="TextBox 118"/>
          <p:cNvSpPr txBox="1"/>
          <p:nvPr/>
        </p:nvSpPr>
        <p:spPr>
          <a:xfrm>
            <a:off x="375141" y="2799246"/>
            <a:ext cx="652743" cy="646331"/>
          </a:xfrm>
          <a:prstGeom prst="rect">
            <a:avLst/>
          </a:prstGeom>
          <a:noFill/>
        </p:spPr>
        <p:txBody>
          <a:bodyPr wrap="none" rtlCol="0">
            <a:spAutoFit/>
          </a:bodyPr>
          <a:lstStyle/>
          <a:p>
            <a:r>
              <a:rPr lang="en-US" dirty="0"/>
              <a:t>2000</a:t>
            </a:r>
          </a:p>
          <a:p>
            <a:r>
              <a:rPr lang="en-US" dirty="0"/>
              <a:t>2003</a:t>
            </a:r>
          </a:p>
        </p:txBody>
      </p:sp>
      <p:sp>
        <p:nvSpPr>
          <p:cNvPr id="120" name="Cloud 119"/>
          <p:cNvSpPr/>
          <p:nvPr/>
        </p:nvSpPr>
        <p:spPr>
          <a:xfrm>
            <a:off x="517553" y="3384284"/>
            <a:ext cx="625670" cy="61752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ight Triangle 120"/>
          <p:cNvSpPr/>
          <p:nvPr/>
        </p:nvSpPr>
        <p:spPr>
          <a:xfrm>
            <a:off x="485816" y="3537288"/>
            <a:ext cx="406137" cy="260523"/>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757408" y="3537288"/>
            <a:ext cx="188788" cy="27481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gular Pentagon 122"/>
          <p:cNvSpPr/>
          <p:nvPr/>
        </p:nvSpPr>
        <p:spPr>
          <a:xfrm>
            <a:off x="863344" y="3440149"/>
            <a:ext cx="240781" cy="286801"/>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74262" y="3737336"/>
            <a:ext cx="452368" cy="215444"/>
          </a:xfrm>
          <a:prstGeom prst="rect">
            <a:avLst/>
          </a:prstGeom>
          <a:noFill/>
        </p:spPr>
        <p:txBody>
          <a:bodyPr wrap="none" rtlCol="0">
            <a:spAutoFit/>
          </a:bodyPr>
          <a:lstStyle/>
          <a:p>
            <a:r>
              <a:rPr lang="en-US" sz="800" dirty="0"/>
              <a:t>Studio</a:t>
            </a:r>
          </a:p>
        </p:txBody>
      </p:sp>
      <p:cxnSp>
        <p:nvCxnSpPr>
          <p:cNvPr id="126" name="Straight Connector 125"/>
          <p:cNvCxnSpPr>
            <a:endCxn id="123" idx="2"/>
          </p:cNvCxnSpPr>
          <p:nvPr/>
        </p:nvCxnSpPr>
        <p:spPr>
          <a:xfrm flipV="1">
            <a:off x="688884" y="3726949"/>
            <a:ext cx="220445" cy="333351"/>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28"/>
          <a:stretch>
            <a:fillRect/>
          </a:stretch>
        </p:blipFill>
        <p:spPr>
          <a:xfrm>
            <a:off x="5864166" y="5914609"/>
            <a:ext cx="349468" cy="318105"/>
          </a:xfrm>
          <a:prstGeom prst="rect">
            <a:avLst/>
          </a:prstGeom>
        </p:spPr>
      </p:pic>
      <p:pic>
        <p:nvPicPr>
          <p:cNvPr id="128" name="Picture 127"/>
          <p:cNvPicPr>
            <a:picLocks noChangeAspect="1"/>
          </p:cNvPicPr>
          <p:nvPr/>
        </p:nvPicPr>
        <p:blipFill>
          <a:blip r:embed="rId28"/>
          <a:stretch>
            <a:fillRect/>
          </a:stretch>
        </p:blipFill>
        <p:spPr>
          <a:xfrm>
            <a:off x="2120730" y="1991878"/>
            <a:ext cx="349468" cy="318105"/>
          </a:xfrm>
          <a:prstGeom prst="rect">
            <a:avLst/>
          </a:prstGeom>
        </p:spPr>
      </p:pic>
      <p:pic>
        <p:nvPicPr>
          <p:cNvPr id="129" name="Picture 128"/>
          <p:cNvPicPr>
            <a:picLocks noChangeAspect="1"/>
          </p:cNvPicPr>
          <p:nvPr/>
        </p:nvPicPr>
        <p:blipFill>
          <a:blip r:embed="rId28"/>
          <a:stretch>
            <a:fillRect/>
          </a:stretch>
        </p:blipFill>
        <p:spPr>
          <a:xfrm>
            <a:off x="8061819" y="1425497"/>
            <a:ext cx="349468" cy="293491"/>
          </a:xfrm>
          <a:prstGeom prst="rect">
            <a:avLst/>
          </a:prstGeom>
        </p:spPr>
      </p:pic>
      <p:pic>
        <p:nvPicPr>
          <p:cNvPr id="130" name="Picture 129"/>
          <p:cNvPicPr>
            <a:picLocks noChangeAspect="1"/>
          </p:cNvPicPr>
          <p:nvPr/>
        </p:nvPicPr>
        <p:blipFill>
          <a:blip r:embed="rId28"/>
          <a:stretch>
            <a:fillRect/>
          </a:stretch>
        </p:blipFill>
        <p:spPr>
          <a:xfrm>
            <a:off x="11433813" y="1121706"/>
            <a:ext cx="349468" cy="293491"/>
          </a:xfrm>
          <a:prstGeom prst="rect">
            <a:avLst/>
          </a:prstGeom>
        </p:spPr>
      </p:pic>
      <p:sp>
        <p:nvSpPr>
          <p:cNvPr id="131" name="TextBox 130"/>
          <p:cNvSpPr txBox="1"/>
          <p:nvPr/>
        </p:nvSpPr>
        <p:spPr>
          <a:xfrm>
            <a:off x="11129892" y="829779"/>
            <a:ext cx="679225" cy="369332"/>
          </a:xfrm>
          <a:prstGeom prst="rect">
            <a:avLst/>
          </a:prstGeom>
          <a:noFill/>
        </p:spPr>
        <p:txBody>
          <a:bodyPr wrap="none" rtlCol="0">
            <a:spAutoFit/>
          </a:bodyPr>
          <a:lstStyle/>
          <a:p>
            <a:r>
              <a:rPr lang="en-US" dirty="0"/>
              <a:t>CPVA</a:t>
            </a:r>
          </a:p>
        </p:txBody>
      </p:sp>
      <p:sp>
        <p:nvSpPr>
          <p:cNvPr id="132" name="Rectangle 131">
            <a:extLst>
              <a:ext uri="{FF2B5EF4-FFF2-40B4-BE49-F238E27FC236}">
                <a16:creationId xmlns:a16="http://schemas.microsoft.com/office/drawing/2014/main" id="{277FA34A-B404-47BC-8A8A-E7863A66DC3C}"/>
              </a:ext>
            </a:extLst>
          </p:cNvPr>
          <p:cNvSpPr/>
          <p:nvPr/>
        </p:nvSpPr>
        <p:spPr>
          <a:xfrm>
            <a:off x="9458522" y="1796522"/>
            <a:ext cx="840081" cy="613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28"/>
          <a:stretch>
            <a:fillRect/>
          </a:stretch>
        </p:blipFill>
        <p:spPr>
          <a:xfrm>
            <a:off x="9491704" y="1787650"/>
            <a:ext cx="159090" cy="133607"/>
          </a:xfrm>
          <a:prstGeom prst="rect">
            <a:avLst/>
          </a:prstGeom>
        </p:spPr>
      </p:pic>
      <p:sp>
        <p:nvSpPr>
          <p:cNvPr id="4" name="Rectangle 3"/>
          <p:cNvSpPr/>
          <p:nvPr/>
        </p:nvSpPr>
        <p:spPr>
          <a:xfrm>
            <a:off x="1216164" y="6582685"/>
            <a:ext cx="4855304" cy="369332"/>
          </a:xfrm>
          <a:prstGeom prst="rect">
            <a:avLst/>
          </a:prstGeom>
        </p:spPr>
        <p:txBody>
          <a:bodyPr wrap="none">
            <a:spAutoFit/>
          </a:bodyPr>
          <a:lstStyle/>
          <a:p>
            <a:r>
              <a:rPr lang="en-US" strike="sngStrike" dirty="0" err="1"/>
              <a:t>arabelle</a:t>
            </a:r>
            <a:r>
              <a:rPr lang="en-US" strike="sngStrike" dirty="0"/>
              <a:t>  theater </a:t>
            </a:r>
            <a:r>
              <a:rPr lang="en-US" strike="sngStrike" dirty="0" smtClean="0"/>
              <a:t>san </a:t>
            </a:r>
            <a:r>
              <a:rPr lang="en-US" strike="sngStrike" dirty="0" err="1" smtClean="0"/>
              <a:t>franciso</a:t>
            </a:r>
            <a:r>
              <a:rPr lang="en-US" strike="sngStrike" dirty="0" smtClean="0"/>
              <a:t>  </a:t>
            </a:r>
            <a:r>
              <a:rPr lang="en-US" dirty="0" smtClean="0"/>
              <a:t>IPX LARRY.STADIUM</a:t>
            </a:r>
            <a:endParaRPr lang="en-US" dirty="0"/>
          </a:p>
        </p:txBody>
      </p:sp>
      <p:sp>
        <p:nvSpPr>
          <p:cNvPr id="11" name="Rectangle 10"/>
          <p:cNvSpPr/>
          <p:nvPr/>
        </p:nvSpPr>
        <p:spPr>
          <a:xfrm>
            <a:off x="516953" y="6550747"/>
            <a:ext cx="652743" cy="369332"/>
          </a:xfrm>
          <a:prstGeom prst="rect">
            <a:avLst/>
          </a:prstGeom>
        </p:spPr>
        <p:txBody>
          <a:bodyPr wrap="none">
            <a:spAutoFit/>
          </a:bodyPr>
          <a:lstStyle/>
          <a:p>
            <a:r>
              <a:rPr lang="en-US" dirty="0"/>
              <a:t>2017</a:t>
            </a:r>
          </a:p>
        </p:txBody>
      </p:sp>
    </p:spTree>
    <p:extLst>
      <p:ext uri="{BB962C8B-B14F-4D97-AF65-F5344CB8AC3E}">
        <p14:creationId xmlns:p14="http://schemas.microsoft.com/office/powerpoint/2010/main" val="280600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4480" y="2182336"/>
            <a:ext cx="3708400" cy="584775"/>
          </a:xfrm>
          <a:prstGeom prst="rect">
            <a:avLst/>
          </a:prstGeom>
        </p:spPr>
        <p:txBody>
          <a:bodyPr wrap="square">
            <a:spAutoFit/>
          </a:bodyPr>
          <a:lstStyle/>
          <a:p>
            <a:r>
              <a:rPr lang="en-US" sz="800" dirty="0"/>
              <a:t>e filed in the Registry of the Court an Application instituting proceedings against the Russian Federation concerning “a dispute . . . relating to the interpretation, application and fulfilment of the 1948 Convention on the Prevention and Punishment of the Crime of Genocide”</a:t>
            </a:r>
          </a:p>
        </p:txBody>
      </p:sp>
      <p:sp>
        <p:nvSpPr>
          <p:cNvPr id="5" name="Rectangle 4"/>
          <p:cNvSpPr/>
          <p:nvPr/>
        </p:nvSpPr>
        <p:spPr>
          <a:xfrm>
            <a:off x="914400" y="947321"/>
            <a:ext cx="5496560" cy="1323439"/>
          </a:xfrm>
          <a:prstGeom prst="rect">
            <a:avLst/>
          </a:prstGeom>
        </p:spPr>
        <p:txBody>
          <a:bodyPr wrap="square">
            <a:spAutoFit/>
          </a:bodyPr>
          <a:lstStyle/>
          <a:p>
            <a:r>
              <a:rPr lang="en-US" sz="1600" dirty="0"/>
              <a:t>filed in the Registry of the Court an Application instituting proceedings against the Peoples Republic of China concerning “a dispute . . . relating to the interpretation, application and fulfilment of the 1948 Convention on the Prevention and Punishment of the Crime of Genocide”</a:t>
            </a:r>
          </a:p>
        </p:txBody>
      </p:sp>
      <p:sp>
        <p:nvSpPr>
          <p:cNvPr id="6" name="TextBox 5"/>
          <p:cNvSpPr txBox="1"/>
          <p:nvPr/>
        </p:nvSpPr>
        <p:spPr>
          <a:xfrm>
            <a:off x="7223760" y="947321"/>
            <a:ext cx="2791277" cy="646331"/>
          </a:xfrm>
          <a:prstGeom prst="rect">
            <a:avLst/>
          </a:prstGeom>
          <a:noFill/>
        </p:spPr>
        <p:txBody>
          <a:bodyPr wrap="none" rtlCol="0">
            <a:spAutoFit/>
          </a:bodyPr>
          <a:lstStyle/>
          <a:p>
            <a:r>
              <a:rPr lang="en-US" dirty="0"/>
              <a:t>FBI:WAR CRIMES GENOSIDE</a:t>
            </a:r>
          </a:p>
          <a:p>
            <a:r>
              <a:rPr lang="en-US" dirty="0"/>
              <a:t>HOMCE:NANA</a:t>
            </a:r>
          </a:p>
        </p:txBody>
      </p:sp>
      <p:sp>
        <p:nvSpPr>
          <p:cNvPr id="7" name="Rectangle 6">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TextBox 9"/>
          <p:cNvSpPr txBox="1"/>
          <p:nvPr/>
        </p:nvSpPr>
        <p:spPr>
          <a:xfrm>
            <a:off x="7223760" y="1808480"/>
            <a:ext cx="2039341" cy="369332"/>
          </a:xfrm>
          <a:prstGeom prst="rect">
            <a:avLst/>
          </a:prstGeom>
          <a:noFill/>
        </p:spPr>
        <p:txBody>
          <a:bodyPr wrap="none" rtlCol="0">
            <a:spAutoFit/>
          </a:bodyPr>
          <a:lstStyle/>
          <a:p>
            <a:r>
              <a:rPr lang="en-US" dirty="0"/>
              <a:t>V2:FBI:KIDNAPPING</a:t>
            </a:r>
          </a:p>
        </p:txBody>
      </p:sp>
      <p:pic>
        <p:nvPicPr>
          <p:cNvPr id="11" name="Picture 10"/>
          <p:cNvPicPr>
            <a:picLocks noChangeAspect="1"/>
          </p:cNvPicPr>
          <p:nvPr/>
        </p:nvPicPr>
        <p:blipFill>
          <a:blip r:embed="rId2"/>
          <a:stretch>
            <a:fillRect/>
          </a:stretch>
        </p:blipFill>
        <p:spPr>
          <a:xfrm>
            <a:off x="9263101" y="1609040"/>
            <a:ext cx="2768917" cy="1177937"/>
          </a:xfrm>
          <a:prstGeom prst="rect">
            <a:avLst/>
          </a:prstGeom>
        </p:spPr>
      </p:pic>
      <p:cxnSp>
        <p:nvCxnSpPr>
          <p:cNvPr id="13" name="Straight Connector 12"/>
          <p:cNvCxnSpPr/>
          <p:nvPr/>
        </p:nvCxnSpPr>
        <p:spPr>
          <a:xfrm flipV="1">
            <a:off x="1107440" y="3007360"/>
            <a:ext cx="10820400" cy="1016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914400" y="5078223"/>
            <a:ext cx="10820400" cy="101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15037" y="1044306"/>
            <a:ext cx="1790875" cy="215444"/>
          </a:xfrm>
          <a:prstGeom prst="rect">
            <a:avLst/>
          </a:prstGeom>
          <a:noFill/>
        </p:spPr>
        <p:txBody>
          <a:bodyPr wrap="none" rtlCol="0">
            <a:spAutoFit/>
          </a:bodyPr>
          <a:lstStyle/>
          <a:p>
            <a:r>
              <a:rPr lang="en-US" sz="800" dirty="0"/>
              <a:t>Bit.ly/1D8723-nonPolice-WAR-CRIMES</a:t>
            </a:r>
          </a:p>
        </p:txBody>
      </p:sp>
      <p:cxnSp>
        <p:nvCxnSpPr>
          <p:cNvPr id="17" name="Straight Connector 16"/>
          <p:cNvCxnSpPr/>
          <p:nvPr/>
        </p:nvCxnSpPr>
        <p:spPr>
          <a:xfrm flipV="1">
            <a:off x="1808480" y="2177812"/>
            <a:ext cx="2794000" cy="8295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741680" y="1044306"/>
            <a:ext cx="172720" cy="2261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Rectangle 18"/>
          <p:cNvSpPr/>
          <p:nvPr/>
        </p:nvSpPr>
        <p:spPr>
          <a:xfrm>
            <a:off x="1127760" y="3129855"/>
            <a:ext cx="6096000" cy="923330"/>
          </a:xfrm>
          <a:prstGeom prst="rect">
            <a:avLst/>
          </a:prstGeom>
        </p:spPr>
        <p:txBody>
          <a:bodyPr>
            <a:spAutoFit/>
          </a:bodyPr>
          <a:lstStyle/>
          <a:p>
            <a:r>
              <a:rPr lang="en-US" dirty="0"/>
              <a:t>In its Application, Ukraine seeks to base the Court’s jurisdiction on Article 36, paragraph 1, of the Statute of the Court and on Article IX of the Genocide Convention. </a:t>
            </a:r>
          </a:p>
        </p:txBody>
      </p:sp>
      <p:sp>
        <p:nvSpPr>
          <p:cNvPr id="20" name="TextBox 19"/>
          <p:cNvSpPr txBox="1"/>
          <p:nvPr/>
        </p:nvSpPr>
        <p:spPr>
          <a:xfrm>
            <a:off x="31229" y="834394"/>
            <a:ext cx="710451" cy="369332"/>
          </a:xfrm>
          <a:prstGeom prst="rect">
            <a:avLst/>
          </a:prstGeom>
          <a:noFill/>
        </p:spPr>
        <p:txBody>
          <a:bodyPr wrap="none" rtlCol="0">
            <a:spAutoFit/>
          </a:bodyPr>
          <a:lstStyle/>
          <a:p>
            <a:r>
              <a:rPr lang="en-US" dirty="0"/>
              <a:t>0.001</a:t>
            </a:r>
          </a:p>
        </p:txBody>
      </p:sp>
      <p:sp>
        <p:nvSpPr>
          <p:cNvPr id="21" name="Rectangle 20"/>
          <p:cNvSpPr/>
          <p:nvPr/>
        </p:nvSpPr>
        <p:spPr>
          <a:xfrm>
            <a:off x="7919720" y="3817095"/>
            <a:ext cx="8544560" cy="215444"/>
          </a:xfrm>
          <a:prstGeom prst="rect">
            <a:avLst/>
          </a:prstGeom>
        </p:spPr>
        <p:txBody>
          <a:bodyPr wrap="square">
            <a:spAutoFit/>
          </a:bodyPr>
          <a:lstStyle/>
          <a:p>
            <a:r>
              <a:rPr lang="en-US" sz="800" dirty="0"/>
              <a:t>https://www.icc-cpi.int/sites/default/files/Publications/Regulations-of-the-Court.pdf</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0595" y="2665842"/>
            <a:ext cx="802317" cy="1205667"/>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849" y="2682351"/>
            <a:ext cx="1127312" cy="1127312"/>
          </a:xfrm>
          <a:prstGeom prst="rect">
            <a:avLst/>
          </a:prstGeom>
        </p:spPr>
      </p:pic>
      <p:sp>
        <p:nvSpPr>
          <p:cNvPr id="25" name="Rectangle 24">
            <a:extLst>
              <a:ext uri="{FF2B5EF4-FFF2-40B4-BE49-F238E27FC236}">
                <a16:creationId xmlns:a16="http://schemas.microsoft.com/office/drawing/2014/main" id="{277FA34A-B404-47BC-8A8A-E7863A66DC3C}"/>
              </a:ext>
            </a:extLst>
          </p:cNvPr>
          <p:cNvSpPr/>
          <p:nvPr/>
        </p:nvSpPr>
        <p:spPr>
          <a:xfrm>
            <a:off x="8366071" y="2670962"/>
            <a:ext cx="803093" cy="119542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8427266" y="2728067"/>
            <a:ext cx="618512" cy="718223"/>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16487" y="4067262"/>
            <a:ext cx="876300" cy="876300"/>
          </a:xfrm>
          <a:prstGeom prst="rect">
            <a:avLst/>
          </a:prstGeom>
        </p:spPr>
      </p:pic>
      <p:sp>
        <p:nvSpPr>
          <p:cNvPr id="29" name="Right Arrow 28"/>
          <p:cNvSpPr/>
          <p:nvPr/>
        </p:nvSpPr>
        <p:spPr>
          <a:xfrm>
            <a:off x="8619398" y="4225945"/>
            <a:ext cx="951322" cy="6340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1293" y="4002099"/>
            <a:ext cx="1248143" cy="830015"/>
          </a:xfrm>
          <a:prstGeom prst="rect">
            <a:avLst/>
          </a:prstGeom>
        </p:spPr>
      </p:pic>
      <p:pic>
        <p:nvPicPr>
          <p:cNvPr id="31" name="Picture 3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847499" y="4565466"/>
            <a:ext cx="495120" cy="329255"/>
          </a:xfrm>
          <a:prstGeom prst="rect">
            <a:avLst/>
          </a:prstGeom>
        </p:spPr>
      </p:pic>
      <p:cxnSp>
        <p:nvCxnSpPr>
          <p:cNvPr id="33" name="Straight Arrow Connector 32"/>
          <p:cNvCxnSpPr/>
          <p:nvPr/>
        </p:nvCxnSpPr>
        <p:spPr>
          <a:xfrm flipH="1">
            <a:off x="9152912" y="4225945"/>
            <a:ext cx="982452" cy="6061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108798" y="4116237"/>
            <a:ext cx="759047" cy="56949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7FA34A-B404-47BC-8A8A-E7863A66DC3C}"/>
              </a:ext>
            </a:extLst>
          </p:cNvPr>
          <p:cNvSpPr/>
          <p:nvPr/>
        </p:nvSpPr>
        <p:spPr>
          <a:xfrm>
            <a:off x="8252712" y="4016965"/>
            <a:ext cx="1258581" cy="8905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37421" y="4279633"/>
            <a:ext cx="839009" cy="498792"/>
          </a:xfrm>
          <a:prstGeom prst="rect">
            <a:avLst/>
          </a:prstGeom>
        </p:spPr>
      </p:pic>
      <p:pic>
        <p:nvPicPr>
          <p:cNvPr id="39" name="Picture 3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573521" y="4321887"/>
            <a:ext cx="379563" cy="379563"/>
          </a:xfrm>
          <a:prstGeom prst="rect">
            <a:avLst/>
          </a:prstGeom>
        </p:spPr>
      </p:pic>
      <p:cxnSp>
        <p:nvCxnSpPr>
          <p:cNvPr id="41" name="Straight Connector 40"/>
          <p:cNvCxnSpPr/>
          <p:nvPr/>
        </p:nvCxnSpPr>
        <p:spPr>
          <a:xfrm flipV="1">
            <a:off x="6197600" y="4225945"/>
            <a:ext cx="1859280" cy="552480"/>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77FA34A-B404-47BC-8A8A-E7863A66DC3C}"/>
              </a:ext>
            </a:extLst>
          </p:cNvPr>
          <p:cNvSpPr/>
          <p:nvPr/>
        </p:nvSpPr>
        <p:spPr>
          <a:xfrm>
            <a:off x="6593166" y="4313360"/>
            <a:ext cx="1283264" cy="4496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6197600" y="4225945"/>
            <a:ext cx="924560" cy="68155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410960" y="4278648"/>
            <a:ext cx="1465470" cy="59312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77FA34A-B404-47BC-8A8A-E7863A66DC3C}"/>
              </a:ext>
            </a:extLst>
          </p:cNvPr>
          <p:cNvSpPr/>
          <p:nvPr/>
        </p:nvSpPr>
        <p:spPr>
          <a:xfrm>
            <a:off x="8252712" y="4016964"/>
            <a:ext cx="2506724" cy="8905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810672" y="4016964"/>
            <a:ext cx="462172" cy="462172"/>
          </a:xfrm>
          <a:prstGeom prst="rect">
            <a:avLst/>
          </a:prstGeom>
        </p:spPr>
      </p:pic>
      <p:sp>
        <p:nvSpPr>
          <p:cNvPr id="50" name="TextBox 49"/>
          <p:cNvSpPr txBox="1"/>
          <p:nvPr/>
        </p:nvSpPr>
        <p:spPr>
          <a:xfrm>
            <a:off x="828040" y="5117016"/>
            <a:ext cx="5392310" cy="369332"/>
          </a:xfrm>
          <a:prstGeom prst="rect">
            <a:avLst/>
          </a:prstGeom>
          <a:noFill/>
        </p:spPr>
        <p:txBody>
          <a:bodyPr wrap="none" rtlCol="0">
            <a:spAutoFit/>
          </a:bodyPr>
          <a:lstStyle/>
          <a:p>
            <a:r>
              <a:rPr lang="en-US" dirty="0"/>
              <a:t>PENGAONT.EMEA POLICY </a:t>
            </a:r>
            <a:r>
              <a:rPr lang="en-US" strike="sngStrike" dirty="0" err="1"/>
              <a:t>Gorbahce</a:t>
            </a:r>
            <a:r>
              <a:rPr lang="en-US" dirty="0"/>
              <a:t>  POLICY prengon.ru</a:t>
            </a:r>
          </a:p>
        </p:txBody>
      </p:sp>
      <p:cxnSp>
        <p:nvCxnSpPr>
          <p:cNvPr id="51" name="Straight Connector 50"/>
          <p:cNvCxnSpPr/>
          <p:nvPr/>
        </p:nvCxnSpPr>
        <p:spPr>
          <a:xfrm flipV="1">
            <a:off x="914400" y="5483947"/>
            <a:ext cx="10820400" cy="1016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50" idx="3"/>
          </p:cNvCxnSpPr>
          <p:nvPr/>
        </p:nvCxnSpPr>
        <p:spPr>
          <a:xfrm flipH="1">
            <a:off x="5059680" y="5301682"/>
            <a:ext cx="1160670" cy="0"/>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08759" y="5676371"/>
            <a:ext cx="1567001" cy="1042768"/>
          </a:xfrm>
          <a:prstGeom prst="rect">
            <a:avLst/>
          </a:prstGeom>
        </p:spPr>
      </p:pic>
      <p:sp>
        <p:nvSpPr>
          <p:cNvPr id="55" name="Rectangle 54"/>
          <p:cNvSpPr/>
          <p:nvPr/>
        </p:nvSpPr>
        <p:spPr>
          <a:xfrm>
            <a:off x="4307840" y="5656685"/>
            <a:ext cx="1859280" cy="40870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UN:EVIDENCE</a:t>
            </a:r>
          </a:p>
        </p:txBody>
      </p:sp>
      <p:pic>
        <p:nvPicPr>
          <p:cNvPr id="56" name="Picture 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9791" y="5687469"/>
            <a:ext cx="1550321" cy="1031669"/>
          </a:xfrm>
          <a:prstGeom prst="rect">
            <a:avLst/>
          </a:prstGeom>
        </p:spPr>
      </p:pic>
      <p:pic>
        <p:nvPicPr>
          <p:cNvPr id="57" name="Picture 56"/>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376164" y="5614886"/>
            <a:ext cx="1587500" cy="1058333"/>
          </a:xfrm>
          <a:prstGeom prst="rect">
            <a:avLst/>
          </a:prstGeom>
        </p:spPr>
      </p:pic>
      <p:pic>
        <p:nvPicPr>
          <p:cNvPr id="58" name="Picture 5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145718" y="5656684"/>
            <a:ext cx="1273370" cy="1055501"/>
          </a:xfrm>
          <a:prstGeom prst="rect">
            <a:avLst/>
          </a:prstGeom>
        </p:spPr>
      </p:pic>
      <p:pic>
        <p:nvPicPr>
          <p:cNvPr id="59" name="Picture 5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10505" y="5971053"/>
            <a:ext cx="1234655" cy="821607"/>
          </a:xfrm>
          <a:prstGeom prst="rect">
            <a:avLst/>
          </a:prstGeom>
        </p:spPr>
      </p:pic>
      <p:sp>
        <p:nvSpPr>
          <p:cNvPr id="60" name="Rectangle 59"/>
          <p:cNvSpPr/>
          <p:nvPr/>
        </p:nvSpPr>
        <p:spPr>
          <a:xfrm>
            <a:off x="9747312" y="5545549"/>
            <a:ext cx="1800493" cy="369332"/>
          </a:xfrm>
          <a:prstGeom prst="rect">
            <a:avLst/>
          </a:prstGeom>
          <a:solidFill>
            <a:schemeClr val="accent1">
              <a:lumMod val="40000"/>
              <a:lumOff val="60000"/>
            </a:schemeClr>
          </a:solidFill>
        </p:spPr>
        <p:txBody>
          <a:bodyPr wrap="none">
            <a:spAutoFit/>
          </a:bodyPr>
          <a:lstStyle/>
          <a:p>
            <a:r>
              <a:rPr lang="en-US" dirty="0">
                <a:solidFill>
                  <a:schemeClr val="bg1"/>
                </a:solidFill>
                <a:latin typeface="Google Sans"/>
                <a:hlinkClick r:id="rId15"/>
              </a:rPr>
              <a:t>ICC prosecutor </a:t>
            </a:r>
          </a:p>
        </p:txBody>
      </p:sp>
      <p:sp>
        <p:nvSpPr>
          <p:cNvPr id="62" name="Rectangle 61"/>
          <p:cNvSpPr/>
          <p:nvPr/>
        </p:nvSpPr>
        <p:spPr>
          <a:xfrm>
            <a:off x="1371543" y="4300170"/>
            <a:ext cx="2897075" cy="369332"/>
          </a:xfrm>
          <a:prstGeom prst="rect">
            <a:avLst/>
          </a:prstGeom>
        </p:spPr>
        <p:txBody>
          <a:bodyPr wrap="none">
            <a:spAutoFit/>
          </a:bodyPr>
          <a:lstStyle/>
          <a:p>
            <a:r>
              <a:rPr lang="en-US" b="1" dirty="0"/>
              <a:t>(</a:t>
            </a:r>
            <a:r>
              <a:rPr lang="en-US" b="1" dirty="0" err="1"/>
              <a:t>i</a:t>
            </a:r>
            <a:r>
              <a:rPr lang="en-US" b="1" dirty="0"/>
              <a:t>) A pre-trial list of evidence</a:t>
            </a:r>
          </a:p>
        </p:txBody>
      </p:sp>
      <p:sp>
        <p:nvSpPr>
          <p:cNvPr id="63" name="Rectangle 62"/>
          <p:cNvSpPr/>
          <p:nvPr/>
        </p:nvSpPr>
        <p:spPr>
          <a:xfrm>
            <a:off x="1074418" y="4076131"/>
            <a:ext cx="1901739" cy="369332"/>
          </a:xfrm>
          <a:prstGeom prst="rect">
            <a:avLst/>
          </a:prstGeom>
        </p:spPr>
        <p:txBody>
          <a:bodyPr wrap="none">
            <a:spAutoFit/>
          </a:bodyPr>
          <a:lstStyle/>
          <a:p>
            <a:r>
              <a:rPr lang="en-US" dirty="0"/>
              <a:t>Regulation 38 (11)</a:t>
            </a:r>
          </a:p>
        </p:txBody>
      </p:sp>
      <p:cxnSp>
        <p:nvCxnSpPr>
          <p:cNvPr id="65" name="Straight Connector 64"/>
          <p:cNvCxnSpPr/>
          <p:nvPr/>
        </p:nvCxnSpPr>
        <p:spPr>
          <a:xfrm flipV="1">
            <a:off x="914400" y="4063204"/>
            <a:ext cx="4535868" cy="18614"/>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1052783" y="4655202"/>
            <a:ext cx="5198924" cy="369332"/>
          </a:xfrm>
          <a:prstGeom prst="rect">
            <a:avLst/>
          </a:prstGeom>
        </p:spPr>
        <p:txBody>
          <a:bodyPr wrap="none">
            <a:spAutoFit/>
          </a:bodyPr>
          <a:lstStyle/>
          <a:p>
            <a:r>
              <a:rPr lang="en-US" dirty="0"/>
              <a:t>https://legal.un.org/icc/statute/99_corr/cstatute.htm</a:t>
            </a:r>
          </a:p>
        </p:txBody>
      </p:sp>
      <p:pic>
        <p:nvPicPr>
          <p:cNvPr id="67" name="Picture 6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96094" y="6144052"/>
            <a:ext cx="979868" cy="575213"/>
          </a:xfrm>
          <a:prstGeom prst="rect">
            <a:avLst/>
          </a:prstGeom>
        </p:spPr>
      </p:pic>
      <p:sp>
        <p:nvSpPr>
          <p:cNvPr id="68" name="Rectangle 67"/>
          <p:cNvSpPr/>
          <p:nvPr/>
        </p:nvSpPr>
        <p:spPr>
          <a:xfrm>
            <a:off x="4383398" y="5824109"/>
            <a:ext cx="1901739" cy="369332"/>
          </a:xfrm>
          <a:prstGeom prst="rect">
            <a:avLst/>
          </a:prstGeom>
        </p:spPr>
        <p:txBody>
          <a:bodyPr wrap="none">
            <a:spAutoFit/>
          </a:bodyPr>
          <a:lstStyle/>
          <a:p>
            <a:r>
              <a:rPr lang="en-US" dirty="0"/>
              <a:t>Regulation 38 (11)</a:t>
            </a:r>
          </a:p>
        </p:txBody>
      </p:sp>
      <p:pic>
        <p:nvPicPr>
          <p:cNvPr id="69" name="Picture 6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228" y="1264933"/>
            <a:ext cx="1153665" cy="768341"/>
          </a:xfrm>
          <a:prstGeom prst="rect">
            <a:avLst/>
          </a:prstGeom>
        </p:spPr>
      </p:pic>
      <p:sp>
        <p:nvSpPr>
          <p:cNvPr id="70" name="TextBox 69"/>
          <p:cNvSpPr txBox="1"/>
          <p:nvPr/>
        </p:nvSpPr>
        <p:spPr>
          <a:xfrm>
            <a:off x="-41065" y="1904306"/>
            <a:ext cx="1816844" cy="646331"/>
          </a:xfrm>
          <a:prstGeom prst="rect">
            <a:avLst/>
          </a:prstGeom>
          <a:noFill/>
        </p:spPr>
        <p:txBody>
          <a:bodyPr wrap="none" rtlCol="0">
            <a:spAutoFit/>
          </a:bodyPr>
          <a:lstStyle/>
          <a:p>
            <a:r>
              <a:rPr lang="en-US" dirty="0"/>
              <a:t>DEFENSE</a:t>
            </a:r>
          </a:p>
          <a:p>
            <a:r>
              <a:rPr lang="en-US" dirty="0"/>
              <a:t>&amp;PROCESCUTION</a:t>
            </a:r>
          </a:p>
        </p:txBody>
      </p:sp>
      <p:pic>
        <p:nvPicPr>
          <p:cNvPr id="71" name="Picture 70"/>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48766" y="2593928"/>
            <a:ext cx="987502" cy="620151"/>
          </a:xfrm>
          <a:prstGeom prst="rect">
            <a:avLst/>
          </a:prstGeom>
        </p:spPr>
      </p:pic>
      <p:pic>
        <p:nvPicPr>
          <p:cNvPr id="72" name="Picture 7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33369" y="3267108"/>
            <a:ext cx="981805" cy="665664"/>
          </a:xfrm>
          <a:prstGeom prst="rect">
            <a:avLst/>
          </a:prstGeom>
        </p:spPr>
      </p:pic>
      <p:sp>
        <p:nvSpPr>
          <p:cNvPr id="73" name="TextBox 72"/>
          <p:cNvSpPr txBox="1"/>
          <p:nvPr/>
        </p:nvSpPr>
        <p:spPr>
          <a:xfrm>
            <a:off x="152400" y="4116237"/>
            <a:ext cx="653320" cy="369332"/>
          </a:xfrm>
          <a:prstGeom prst="rect">
            <a:avLst/>
          </a:prstGeom>
          <a:noFill/>
        </p:spPr>
        <p:txBody>
          <a:bodyPr wrap="none" rtlCol="0">
            <a:spAutoFit/>
          </a:bodyPr>
          <a:lstStyle/>
          <a:p>
            <a:r>
              <a:rPr lang="en-US" dirty="0"/>
              <a:t>PPTX</a:t>
            </a:r>
          </a:p>
        </p:txBody>
      </p:sp>
      <p:cxnSp>
        <p:nvCxnSpPr>
          <p:cNvPr id="75" name="Straight Arrow Connector 74"/>
          <p:cNvCxnSpPr/>
          <p:nvPr/>
        </p:nvCxnSpPr>
        <p:spPr>
          <a:xfrm flipV="1">
            <a:off x="450346" y="3866387"/>
            <a:ext cx="247790" cy="412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31229" y="1861015"/>
            <a:ext cx="43487" cy="2452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76274" y="1267391"/>
            <a:ext cx="1186620" cy="789642"/>
          </a:xfrm>
          <a:prstGeom prst="rect">
            <a:avLst/>
          </a:prstGeom>
        </p:spPr>
      </p:pic>
      <p:pic>
        <p:nvPicPr>
          <p:cNvPr id="80" name="Picture 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430112" y="1283934"/>
            <a:ext cx="1126055" cy="749339"/>
          </a:xfrm>
          <a:prstGeom prst="rect">
            <a:avLst/>
          </a:prstGeom>
        </p:spPr>
      </p:pic>
    </p:spTree>
    <p:extLst>
      <p:ext uri="{BB962C8B-B14F-4D97-AF65-F5344CB8AC3E}">
        <p14:creationId xmlns:p14="http://schemas.microsoft.com/office/powerpoint/2010/main" val="116646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08484" y="3566971"/>
            <a:ext cx="2897075" cy="369332"/>
          </a:xfrm>
          <a:prstGeom prst="rect">
            <a:avLst/>
          </a:prstGeom>
        </p:spPr>
        <p:txBody>
          <a:bodyPr wrap="none">
            <a:spAutoFit/>
          </a:bodyPr>
          <a:lstStyle/>
          <a:p>
            <a:r>
              <a:rPr lang="en-US" b="1" dirty="0"/>
              <a:t>(</a:t>
            </a:r>
            <a:r>
              <a:rPr lang="en-US" b="1" dirty="0" err="1"/>
              <a:t>i</a:t>
            </a:r>
            <a:r>
              <a:rPr lang="en-US" b="1" dirty="0"/>
              <a:t>) A pre-trial list of evidence</a:t>
            </a:r>
          </a:p>
        </p:txBody>
      </p:sp>
      <p:sp>
        <p:nvSpPr>
          <p:cNvPr id="5" name="Rectangle 4"/>
          <p:cNvSpPr/>
          <p:nvPr/>
        </p:nvSpPr>
        <p:spPr>
          <a:xfrm>
            <a:off x="1513705" y="3566971"/>
            <a:ext cx="1901739" cy="369332"/>
          </a:xfrm>
          <a:prstGeom prst="rect">
            <a:avLst/>
          </a:prstGeom>
        </p:spPr>
        <p:txBody>
          <a:bodyPr wrap="none">
            <a:spAutoFit/>
          </a:bodyPr>
          <a:lstStyle/>
          <a:p>
            <a:r>
              <a:rPr lang="en-US" dirty="0"/>
              <a:t>Regulation 38 (11)</a:t>
            </a:r>
          </a:p>
        </p:txBody>
      </p:sp>
      <p:cxnSp>
        <p:nvCxnSpPr>
          <p:cNvPr id="6" name="Straight Connector 5"/>
          <p:cNvCxnSpPr/>
          <p:nvPr/>
        </p:nvCxnSpPr>
        <p:spPr>
          <a:xfrm flipV="1">
            <a:off x="1027065" y="2234853"/>
            <a:ext cx="4535868" cy="18614"/>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56192" y="2835733"/>
            <a:ext cx="5198924" cy="369332"/>
          </a:xfrm>
          <a:prstGeom prst="rect">
            <a:avLst/>
          </a:prstGeom>
        </p:spPr>
        <p:txBody>
          <a:bodyPr wrap="none">
            <a:spAutoFit/>
          </a:bodyPr>
          <a:lstStyle/>
          <a:p>
            <a:r>
              <a:rPr lang="en-US" dirty="0"/>
              <a:t>https://legal.un.org/icc/statute/99_corr/cstatute.htm</a:t>
            </a:r>
          </a:p>
        </p:txBody>
      </p:sp>
      <p:sp>
        <p:nvSpPr>
          <p:cNvPr id="8" name="Rectangle 7"/>
          <p:cNvSpPr/>
          <p:nvPr/>
        </p:nvSpPr>
        <p:spPr>
          <a:xfrm>
            <a:off x="1513705" y="2422619"/>
            <a:ext cx="2924903" cy="369332"/>
          </a:xfrm>
          <a:prstGeom prst="rect">
            <a:avLst/>
          </a:prstGeom>
        </p:spPr>
        <p:txBody>
          <a:bodyPr wrap="none">
            <a:spAutoFit/>
          </a:bodyPr>
          <a:lstStyle/>
          <a:p>
            <a:r>
              <a:rPr lang="en-US" dirty="0">
                <a:solidFill>
                  <a:srgbClr val="1E2E5B"/>
                </a:solidFill>
                <a:latin typeface="HelveticaNeueLTPro-Roman"/>
              </a:rPr>
              <a:t>Lisbon Treaty (Art.42 TEU)</a:t>
            </a:r>
            <a:endParaRPr lang="en-US" dirty="0"/>
          </a:p>
        </p:txBody>
      </p:sp>
      <p:sp>
        <p:nvSpPr>
          <p:cNvPr id="9" name="Rectangle 8">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1" name="Rectangle 10">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599" y="3407909"/>
            <a:ext cx="768932" cy="687456"/>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88" y="2472873"/>
            <a:ext cx="774904" cy="319078"/>
          </a:xfrm>
          <a:prstGeom prst="rect">
            <a:avLst/>
          </a:prstGeom>
        </p:spPr>
      </p:pic>
      <p:pic>
        <p:nvPicPr>
          <p:cNvPr id="14" name="Picture 13">
            <a:extLst>
              <a:ext uri="{FF2B5EF4-FFF2-40B4-BE49-F238E27FC236}">
                <a16:creationId xmlns:a16="http://schemas.microsoft.com/office/drawing/2014/main" id="{589135D9-F9CD-4EEB-9F8B-15B06C6F1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980" y="998115"/>
            <a:ext cx="655289" cy="65528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57" y="920611"/>
            <a:ext cx="754359" cy="380349"/>
          </a:xfrm>
          <a:prstGeom prst="rect">
            <a:avLst/>
          </a:prstGeom>
        </p:spPr>
      </p:pic>
      <p:sp>
        <p:nvSpPr>
          <p:cNvPr id="16" name="TextBox 15"/>
          <p:cNvSpPr txBox="1"/>
          <p:nvPr/>
        </p:nvSpPr>
        <p:spPr>
          <a:xfrm>
            <a:off x="1775330" y="1071944"/>
            <a:ext cx="4453720" cy="369332"/>
          </a:xfrm>
          <a:prstGeom prst="rect">
            <a:avLst/>
          </a:prstGeom>
          <a:noFill/>
        </p:spPr>
        <p:txBody>
          <a:bodyPr wrap="none" rtlCol="0">
            <a:spAutoFit/>
          </a:bodyPr>
          <a:lstStyle/>
          <a:p>
            <a:r>
              <a:rPr lang="en-US" dirty="0"/>
              <a:t>LAW PROFESSOR, PENTAGION VIRINGA MARY</a:t>
            </a:r>
          </a:p>
        </p:txBody>
      </p:sp>
    </p:spTree>
    <p:extLst>
      <p:ext uri="{BB962C8B-B14F-4D97-AF65-F5344CB8AC3E}">
        <p14:creationId xmlns:p14="http://schemas.microsoft.com/office/powerpoint/2010/main" val="2763578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096999" y="5526981"/>
            <a:ext cx="956016" cy="5243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98211" y="1454434"/>
            <a:ext cx="1236658" cy="9263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12" y="1397000"/>
            <a:ext cx="1153665" cy="76834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903" y="1396999"/>
            <a:ext cx="1179297" cy="784769"/>
          </a:xfrm>
          <a:prstGeom prst="rect">
            <a:avLst/>
          </a:prstGeom>
        </p:spPr>
      </p:pic>
      <p:sp>
        <p:nvSpPr>
          <p:cNvPr id="6" name="Rectangle 5">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8" name="Rectangle 7">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9" name="Rectangle 8"/>
          <p:cNvSpPr/>
          <p:nvPr/>
        </p:nvSpPr>
        <p:spPr>
          <a:xfrm>
            <a:off x="4280631" y="3244334"/>
            <a:ext cx="3504036" cy="369332"/>
          </a:xfrm>
          <a:prstGeom prst="rect">
            <a:avLst/>
          </a:prstGeom>
        </p:spPr>
        <p:txBody>
          <a:bodyPr wrap="none">
            <a:spAutoFit/>
          </a:bodyPr>
          <a:lstStyle/>
          <a:p>
            <a:r>
              <a:rPr lang="fr-FR" dirty="0"/>
              <a:t>!SWEDN c. FÉDÉRATION DE RUSSIE)</a:t>
            </a:r>
            <a:endParaRPr lang="en-US" dirty="0"/>
          </a:p>
        </p:txBody>
      </p:sp>
      <p:pic>
        <p:nvPicPr>
          <p:cNvPr id="10" name="Picture 9"/>
          <p:cNvPicPr>
            <a:picLocks noChangeAspect="1"/>
          </p:cNvPicPr>
          <p:nvPr/>
        </p:nvPicPr>
        <p:blipFill>
          <a:blip r:embed="rId5"/>
          <a:stretch>
            <a:fillRect/>
          </a:stretch>
        </p:blipFill>
        <p:spPr>
          <a:xfrm>
            <a:off x="569212" y="2448561"/>
            <a:ext cx="2580388" cy="2114854"/>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77960" y="2482334"/>
            <a:ext cx="2286000" cy="15240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55" y="4608484"/>
            <a:ext cx="876300" cy="8763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4686" y="4707890"/>
            <a:ext cx="742514" cy="927219"/>
          </a:xfrm>
          <a:prstGeom prst="rect">
            <a:avLst/>
          </a:prstGeom>
        </p:spPr>
      </p:pic>
      <p:sp>
        <p:nvSpPr>
          <p:cNvPr id="14" name="TextBox 13"/>
          <p:cNvSpPr txBox="1"/>
          <p:nvPr/>
        </p:nvSpPr>
        <p:spPr>
          <a:xfrm>
            <a:off x="356610" y="5468775"/>
            <a:ext cx="577146" cy="369332"/>
          </a:xfrm>
          <a:prstGeom prst="rect">
            <a:avLst/>
          </a:prstGeom>
          <a:noFill/>
        </p:spPr>
        <p:txBody>
          <a:bodyPr wrap="none" rtlCol="0">
            <a:spAutoFit/>
          </a:bodyPr>
          <a:lstStyle/>
          <a:p>
            <a:r>
              <a:rPr lang="en-US" dirty="0"/>
              <a:t>!B.A</a:t>
            </a:r>
          </a:p>
        </p:txBody>
      </p:sp>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00572" y="4220210"/>
            <a:ext cx="663388" cy="975360"/>
          </a:xfrm>
          <a:prstGeom prst="rect">
            <a:avLst/>
          </a:prstGeom>
        </p:spPr>
      </p:pic>
      <p:cxnSp>
        <p:nvCxnSpPr>
          <p:cNvPr id="17" name="Straight Connector 16"/>
          <p:cNvCxnSpPr/>
          <p:nvPr/>
        </p:nvCxnSpPr>
        <p:spPr>
          <a:xfrm flipV="1">
            <a:off x="10292080" y="4220210"/>
            <a:ext cx="1188720" cy="114427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12557" y="5428551"/>
            <a:ext cx="802317" cy="1205667"/>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76915" y="5707934"/>
            <a:ext cx="686784" cy="686784"/>
          </a:xfrm>
          <a:prstGeom prst="rect">
            <a:avLst/>
          </a:prstGeom>
        </p:spPr>
      </p:pic>
      <p:sp>
        <p:nvSpPr>
          <p:cNvPr id="20" name="Rectangle 19">
            <a:extLst>
              <a:ext uri="{FF2B5EF4-FFF2-40B4-BE49-F238E27FC236}">
                <a16:creationId xmlns:a16="http://schemas.microsoft.com/office/drawing/2014/main" id="{277FA34A-B404-47BC-8A8A-E7863A66DC3C}"/>
              </a:ext>
            </a:extLst>
          </p:cNvPr>
          <p:cNvSpPr/>
          <p:nvPr/>
        </p:nvSpPr>
        <p:spPr>
          <a:xfrm>
            <a:off x="1187662" y="5372219"/>
            <a:ext cx="803093" cy="119542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803301" y="5692214"/>
            <a:ext cx="618512" cy="718223"/>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153436" y="1371084"/>
            <a:ext cx="1181100" cy="1771650"/>
          </a:xfrm>
          <a:prstGeom prst="rect">
            <a:avLst/>
          </a:prstGeom>
        </p:spPr>
      </p:pic>
      <p:sp>
        <p:nvSpPr>
          <p:cNvPr id="23" name="TextBox 22"/>
          <p:cNvSpPr txBox="1"/>
          <p:nvPr/>
        </p:nvSpPr>
        <p:spPr>
          <a:xfrm>
            <a:off x="3953605" y="4433475"/>
            <a:ext cx="4659994" cy="646331"/>
          </a:xfrm>
          <a:prstGeom prst="rect">
            <a:avLst/>
          </a:prstGeom>
          <a:noFill/>
        </p:spPr>
        <p:txBody>
          <a:bodyPr wrap="none" rtlCol="0">
            <a:spAutoFit/>
          </a:bodyPr>
          <a:lstStyle/>
          <a:p>
            <a:r>
              <a:rPr lang="en-US" dirty="0"/>
              <a:t>Ref: INTERNATIONAL FBI PARNTER WAR CRIMES</a:t>
            </a:r>
          </a:p>
          <a:p>
            <a:r>
              <a:rPr lang="en-US" dirty="0"/>
              <a:t>	GENOCIDE</a:t>
            </a:r>
          </a:p>
        </p:txBody>
      </p:sp>
      <p:sp>
        <p:nvSpPr>
          <p:cNvPr id="24" name="Rectangle 23"/>
          <p:cNvSpPr/>
          <p:nvPr/>
        </p:nvSpPr>
        <p:spPr>
          <a:xfrm>
            <a:off x="0" y="6410437"/>
            <a:ext cx="3271520" cy="4475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CPVA.HOMCIDE:PETERSSON</a:t>
            </a:r>
          </a:p>
        </p:txBody>
      </p:sp>
      <p:sp>
        <p:nvSpPr>
          <p:cNvPr id="26" name="Oval 25"/>
          <p:cNvSpPr/>
          <p:nvPr/>
        </p:nvSpPr>
        <p:spPr>
          <a:xfrm>
            <a:off x="193040" y="3505988"/>
            <a:ext cx="1826913" cy="22750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769360" y="965200"/>
            <a:ext cx="10160" cy="589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8716693" y="1158240"/>
            <a:ext cx="0" cy="54367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4948" y="4507971"/>
            <a:ext cx="2323072" cy="369332"/>
          </a:xfrm>
          <a:prstGeom prst="rect">
            <a:avLst/>
          </a:prstGeom>
          <a:noFill/>
        </p:spPr>
        <p:txBody>
          <a:bodyPr wrap="none" rtlCol="0">
            <a:spAutoFit/>
          </a:bodyPr>
          <a:lstStyle/>
          <a:p>
            <a:r>
              <a:rPr lang="en-US" sz="900" dirty="0"/>
              <a:t>LEVEL: </a:t>
            </a:r>
            <a:r>
              <a:rPr lang="en-US" sz="900" strike="sngStrike" dirty="0" err="1"/>
              <a:t>Gorbahce</a:t>
            </a:r>
            <a:r>
              <a:rPr lang="en-US" sz="900" strike="sngStrike" dirty="0"/>
              <a:t>(</a:t>
            </a:r>
            <a:r>
              <a:rPr lang="en-US" sz="900" dirty="0"/>
              <a:t>CPVA.HOMCEI:PETERSSON).</a:t>
            </a:r>
            <a:br>
              <a:rPr lang="en-US" sz="900" dirty="0"/>
            </a:br>
            <a:r>
              <a:rPr lang="en-US" sz="900" strike="sngStrike" dirty="0"/>
              <a:t>B.A.</a:t>
            </a:r>
          </a:p>
        </p:txBody>
      </p:sp>
      <p:pic>
        <p:nvPicPr>
          <p:cNvPr id="34" name="Picture 33"/>
          <p:cNvPicPr>
            <a:picLocks noChangeAspect="1"/>
          </p:cNvPicPr>
          <p:nvPr/>
        </p:nvPicPr>
        <p:blipFill>
          <a:blip r:embed="rId13"/>
          <a:stretch>
            <a:fillRect/>
          </a:stretch>
        </p:blipFill>
        <p:spPr>
          <a:xfrm>
            <a:off x="8625210" y="5130076"/>
            <a:ext cx="2509531" cy="1416062"/>
          </a:xfrm>
          <a:prstGeom prst="rect">
            <a:avLst/>
          </a:prstGeom>
        </p:spPr>
      </p:pic>
      <p:sp>
        <p:nvSpPr>
          <p:cNvPr id="36" name="TextBox 35"/>
          <p:cNvSpPr txBox="1"/>
          <p:nvPr/>
        </p:nvSpPr>
        <p:spPr>
          <a:xfrm>
            <a:off x="4910182" y="5171499"/>
            <a:ext cx="2186817" cy="923330"/>
          </a:xfrm>
          <a:prstGeom prst="rect">
            <a:avLst/>
          </a:prstGeom>
          <a:noFill/>
        </p:spPr>
        <p:txBody>
          <a:bodyPr wrap="none" rtlCol="0">
            <a:spAutoFit/>
          </a:bodyPr>
          <a:lstStyle/>
          <a:p>
            <a:r>
              <a:rPr lang="en-US" dirty="0"/>
              <a:t>V2:FBI:KIDNAPPING</a:t>
            </a:r>
          </a:p>
          <a:p>
            <a:r>
              <a:rPr lang="en-US" dirty="0"/>
              <a:t>	HOCME:2Y</a:t>
            </a:r>
          </a:p>
          <a:p>
            <a:r>
              <a:rPr lang="en-US" dirty="0"/>
              <a:t>	HOMCEI:7Y</a:t>
            </a:r>
          </a:p>
        </p:txBody>
      </p:sp>
      <p:sp>
        <p:nvSpPr>
          <p:cNvPr id="37" name="Rectangle 36"/>
          <p:cNvSpPr/>
          <p:nvPr/>
        </p:nvSpPr>
        <p:spPr>
          <a:xfrm>
            <a:off x="7096999" y="5195570"/>
            <a:ext cx="956016" cy="3073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CHARTS</a:t>
            </a:r>
          </a:p>
        </p:txBody>
      </p:sp>
      <p:sp>
        <p:nvSpPr>
          <p:cNvPr id="38" name="TextBox 37"/>
          <p:cNvSpPr txBox="1"/>
          <p:nvPr/>
        </p:nvSpPr>
        <p:spPr>
          <a:xfrm>
            <a:off x="7245621" y="5606779"/>
            <a:ext cx="732893" cy="215444"/>
          </a:xfrm>
          <a:prstGeom prst="rect">
            <a:avLst/>
          </a:prstGeom>
          <a:noFill/>
        </p:spPr>
        <p:txBody>
          <a:bodyPr wrap="none" rtlCol="0">
            <a:spAutoFit/>
          </a:bodyPr>
          <a:lstStyle/>
          <a:p>
            <a:r>
              <a:rPr lang="en-US" sz="800" dirty="0" err="1"/>
              <a:t>nonPoiceTRX</a:t>
            </a:r>
            <a:endParaRPr lang="en-US" sz="800" dirty="0"/>
          </a:p>
        </p:txBody>
      </p:sp>
      <p:pic>
        <p:nvPicPr>
          <p:cNvPr id="41" name="Picture 40"/>
          <p:cNvPicPr>
            <a:picLocks noChangeAspect="1"/>
          </p:cNvPicPr>
          <p:nvPr/>
        </p:nvPicPr>
        <p:blipFill>
          <a:blip r:embed="rId14"/>
          <a:stretch>
            <a:fillRect/>
          </a:stretch>
        </p:blipFill>
        <p:spPr>
          <a:xfrm>
            <a:off x="2918386" y="2438522"/>
            <a:ext cx="729054" cy="546790"/>
          </a:xfrm>
          <a:prstGeom prst="rect">
            <a:avLst/>
          </a:prstGeom>
        </p:spPr>
      </p:pic>
      <p:pic>
        <p:nvPicPr>
          <p:cNvPr id="43" name="Picture 4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969233" y="6051325"/>
            <a:ext cx="1380215" cy="693558"/>
          </a:xfrm>
          <a:prstGeom prst="rect">
            <a:avLst/>
          </a:prstGeom>
        </p:spPr>
      </p:pic>
      <p:pic>
        <p:nvPicPr>
          <p:cNvPr id="45" name="Picture 4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402770" y="6051325"/>
            <a:ext cx="448506" cy="673984"/>
          </a:xfrm>
          <a:prstGeom prst="rect">
            <a:avLst/>
          </a:prstGeom>
        </p:spPr>
      </p:pic>
      <p:sp>
        <p:nvSpPr>
          <p:cNvPr id="44" name="Rectangle 43">
            <a:extLst>
              <a:ext uri="{FF2B5EF4-FFF2-40B4-BE49-F238E27FC236}">
                <a16:creationId xmlns:a16="http://schemas.microsoft.com/office/drawing/2014/main" id="{277FA34A-B404-47BC-8A8A-E7863A66DC3C}"/>
              </a:ext>
            </a:extLst>
          </p:cNvPr>
          <p:cNvSpPr/>
          <p:nvPr/>
        </p:nvSpPr>
        <p:spPr>
          <a:xfrm>
            <a:off x="6416207" y="6094829"/>
            <a:ext cx="488391" cy="6500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flipH="1">
            <a:off x="1722877" y="4877303"/>
            <a:ext cx="9300723" cy="96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21204051">
            <a:off x="3315027" y="5364480"/>
            <a:ext cx="1389163" cy="369332"/>
          </a:xfrm>
          <a:prstGeom prst="rect">
            <a:avLst/>
          </a:prstGeom>
          <a:noFill/>
        </p:spPr>
        <p:txBody>
          <a:bodyPr wrap="none" rtlCol="0">
            <a:spAutoFit/>
          </a:bodyPr>
          <a:lstStyle/>
          <a:p>
            <a:r>
              <a:rPr lang="en-US" sz="800" strike="sngStrike" dirty="0"/>
              <a:t>Anglea</a:t>
            </a:r>
            <a:r>
              <a:rPr lang="en-US" dirty="0"/>
              <a:t>.VIRINGA</a:t>
            </a:r>
            <a:r>
              <a:rPr lang="en-US" sz="800" strike="sngStrike" dirty="0"/>
              <a:t>.*</a:t>
            </a:r>
          </a:p>
        </p:txBody>
      </p:sp>
      <p:pic>
        <p:nvPicPr>
          <p:cNvPr id="49" name="Picture 4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587725" y="5243305"/>
            <a:ext cx="221570" cy="257827"/>
          </a:xfrm>
          <a:prstGeom prst="rect">
            <a:avLst/>
          </a:prstGeom>
        </p:spPr>
      </p:pic>
      <p:sp>
        <p:nvSpPr>
          <p:cNvPr id="50" name="Cube 49"/>
          <p:cNvSpPr/>
          <p:nvPr/>
        </p:nvSpPr>
        <p:spPr>
          <a:xfrm rot="21006045">
            <a:off x="3861151" y="5195570"/>
            <a:ext cx="634120" cy="24110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docs</a:t>
            </a:r>
          </a:p>
        </p:txBody>
      </p:sp>
      <p:sp>
        <p:nvSpPr>
          <p:cNvPr id="51" name="Rectangle 50"/>
          <p:cNvSpPr/>
          <p:nvPr/>
        </p:nvSpPr>
        <p:spPr>
          <a:xfrm>
            <a:off x="5383080" y="3959638"/>
            <a:ext cx="1545616" cy="338554"/>
          </a:xfrm>
          <a:prstGeom prst="rect">
            <a:avLst/>
          </a:prstGeom>
        </p:spPr>
        <p:txBody>
          <a:bodyPr wrap="none">
            <a:spAutoFit/>
          </a:bodyPr>
          <a:lstStyle/>
          <a:p>
            <a:r>
              <a:rPr lang="en-US" sz="800" strike="sngStrike" dirty="0">
                <a:solidFill>
                  <a:srgbClr val="040C28"/>
                </a:solidFill>
                <a:latin typeface="Google Sans"/>
              </a:rPr>
              <a:t>124,500 to 131,000</a:t>
            </a:r>
            <a:r>
              <a:rPr lang="en-US" sz="800" strike="sngStrike" dirty="0">
                <a:solidFill>
                  <a:srgbClr val="202124"/>
                </a:solidFill>
                <a:latin typeface="Google Sans"/>
              </a:rPr>
              <a:t> </a:t>
            </a:r>
            <a:r>
              <a:rPr lang="en-US" sz="800" strike="sngStrike" dirty="0" err="1">
                <a:solidFill>
                  <a:srgbClr val="202124"/>
                </a:solidFill>
                <a:latin typeface="Google Sans"/>
              </a:rPr>
              <a:t>casualtie</a:t>
            </a:r>
            <a:endParaRPr lang="en-US" sz="800" strike="sngStrike" dirty="0">
              <a:solidFill>
                <a:srgbClr val="202124"/>
              </a:solidFill>
              <a:latin typeface="Google Sans"/>
            </a:endParaRPr>
          </a:p>
          <a:p>
            <a:r>
              <a:rPr lang="en-US" sz="800" strike="sngStrike" dirty="0">
                <a:solidFill>
                  <a:srgbClr val="202124"/>
                </a:solidFill>
                <a:latin typeface="Google Sans"/>
              </a:rPr>
              <a:t>87 casualties(of old age 89%)</a:t>
            </a:r>
            <a:endParaRPr lang="en-US" sz="800" strike="sngStrike" dirty="0"/>
          </a:p>
        </p:txBody>
      </p:sp>
      <p:sp>
        <p:nvSpPr>
          <p:cNvPr id="53" name="Rectangle 52"/>
          <p:cNvSpPr/>
          <p:nvPr/>
        </p:nvSpPr>
        <p:spPr>
          <a:xfrm>
            <a:off x="5351876" y="3780333"/>
            <a:ext cx="1075936" cy="246221"/>
          </a:xfrm>
          <a:prstGeom prst="rect">
            <a:avLst/>
          </a:prstGeom>
        </p:spPr>
        <p:txBody>
          <a:bodyPr wrap="none">
            <a:spAutoFit/>
          </a:bodyPr>
          <a:lstStyle/>
          <a:p>
            <a:r>
              <a:rPr lang="en-US" sz="1000" dirty="0" err="1"/>
              <a:t>undislcoed</a:t>
            </a:r>
            <a:r>
              <a:rPr lang="en-US" sz="1000" dirty="0"/>
              <a:t> count</a:t>
            </a:r>
          </a:p>
        </p:txBody>
      </p:sp>
      <p:sp>
        <p:nvSpPr>
          <p:cNvPr id="54" name="TextBox 53"/>
          <p:cNvSpPr txBox="1"/>
          <p:nvPr/>
        </p:nvSpPr>
        <p:spPr>
          <a:xfrm>
            <a:off x="6096000" y="4100312"/>
            <a:ext cx="761747" cy="215444"/>
          </a:xfrm>
          <a:prstGeom prst="rect">
            <a:avLst/>
          </a:prstGeom>
          <a:noFill/>
        </p:spPr>
        <p:txBody>
          <a:bodyPr wrap="none" rtlCol="0">
            <a:spAutoFit/>
          </a:bodyPr>
          <a:lstStyle/>
          <a:p>
            <a:r>
              <a:rPr lang="en-US" sz="800" strike="sngStrike" dirty="0"/>
              <a:t>Normal death</a:t>
            </a:r>
          </a:p>
        </p:txBody>
      </p:sp>
      <p:sp>
        <p:nvSpPr>
          <p:cNvPr id="52" name="Rectangle 51">
            <a:extLst>
              <a:ext uri="{FF2B5EF4-FFF2-40B4-BE49-F238E27FC236}">
                <a16:creationId xmlns:a16="http://schemas.microsoft.com/office/drawing/2014/main" id="{277FA34A-B404-47BC-8A8A-E7863A66DC3C}"/>
              </a:ext>
            </a:extLst>
          </p:cNvPr>
          <p:cNvSpPr/>
          <p:nvPr/>
        </p:nvSpPr>
        <p:spPr>
          <a:xfrm>
            <a:off x="5479505" y="4010771"/>
            <a:ext cx="1425093" cy="2874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6416207" y="3676830"/>
            <a:ext cx="847219" cy="369332"/>
          </a:xfrm>
          <a:prstGeom prst="rect">
            <a:avLst/>
          </a:prstGeom>
          <a:noFill/>
        </p:spPr>
        <p:txBody>
          <a:bodyPr wrap="square" rtlCol="0">
            <a:spAutoFit/>
          </a:bodyPr>
          <a:lstStyle/>
          <a:p>
            <a:r>
              <a:rPr lang="en-US" dirty="0"/>
              <a:t>WAR</a:t>
            </a:r>
          </a:p>
        </p:txBody>
      </p:sp>
      <p:cxnSp>
        <p:nvCxnSpPr>
          <p:cNvPr id="57" name="Straight Connector 56"/>
          <p:cNvCxnSpPr/>
          <p:nvPr/>
        </p:nvCxnSpPr>
        <p:spPr>
          <a:xfrm>
            <a:off x="5479505" y="3911600"/>
            <a:ext cx="893733" cy="4803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rot="21390044">
            <a:off x="8252017" y="4791740"/>
            <a:ext cx="2207656" cy="369332"/>
          </a:xfrm>
          <a:prstGeom prst="rect">
            <a:avLst/>
          </a:prstGeom>
          <a:noFill/>
        </p:spPr>
        <p:txBody>
          <a:bodyPr wrap="none" rtlCol="0">
            <a:spAutoFit/>
          </a:bodyPr>
          <a:lstStyle/>
          <a:p>
            <a:r>
              <a:rPr lang="en-US" dirty="0"/>
              <a:t>§</a:t>
            </a:r>
            <a:r>
              <a:rPr lang="en-US" dirty="0" err="1"/>
              <a:t>Rape:HOMCE:PETER</a:t>
            </a:r>
            <a:endParaRPr lang="en-US" dirty="0"/>
          </a:p>
        </p:txBody>
      </p:sp>
      <p:sp>
        <p:nvSpPr>
          <p:cNvPr id="60" name="TextBox 59"/>
          <p:cNvSpPr txBox="1"/>
          <p:nvPr/>
        </p:nvSpPr>
        <p:spPr>
          <a:xfrm>
            <a:off x="9976427" y="4959027"/>
            <a:ext cx="425116" cy="215444"/>
          </a:xfrm>
          <a:prstGeom prst="rect">
            <a:avLst/>
          </a:prstGeom>
          <a:noFill/>
        </p:spPr>
        <p:txBody>
          <a:bodyPr wrap="none" rtlCol="0">
            <a:spAutoFit/>
          </a:bodyPr>
          <a:lstStyle/>
          <a:p>
            <a:r>
              <a:rPr lang="en-US" sz="800" dirty="0"/>
              <a:t>[x] no</a:t>
            </a:r>
          </a:p>
        </p:txBody>
      </p:sp>
      <p:sp>
        <p:nvSpPr>
          <p:cNvPr id="58" name="Rectangle 57">
            <a:extLst>
              <a:ext uri="{FF2B5EF4-FFF2-40B4-BE49-F238E27FC236}">
                <a16:creationId xmlns:a16="http://schemas.microsoft.com/office/drawing/2014/main" id="{277FA34A-B404-47BC-8A8A-E7863A66DC3C}"/>
              </a:ext>
            </a:extLst>
          </p:cNvPr>
          <p:cNvSpPr/>
          <p:nvPr/>
        </p:nvSpPr>
        <p:spPr>
          <a:xfrm>
            <a:off x="20856" y="863600"/>
            <a:ext cx="12045753" cy="59341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197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9243" y="1295519"/>
            <a:ext cx="1243417" cy="369332"/>
          </a:xfrm>
          <a:prstGeom prst="rect">
            <a:avLst/>
          </a:prstGeom>
        </p:spPr>
        <p:txBody>
          <a:bodyPr wrap="none">
            <a:spAutoFit/>
          </a:bodyPr>
          <a:lstStyle/>
          <a:p>
            <a:r>
              <a:rPr lang="en-US" strike="sngStrike" dirty="0"/>
              <a:t>body count</a:t>
            </a:r>
          </a:p>
        </p:txBody>
      </p:sp>
      <p:pic>
        <p:nvPicPr>
          <p:cNvPr id="5" name="Picture 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70749" y="1114425"/>
            <a:ext cx="552883" cy="550426"/>
          </a:xfrm>
          <a:prstGeom prst="rect">
            <a:avLst/>
          </a:prstGeom>
        </p:spPr>
      </p:pic>
      <p:sp>
        <p:nvSpPr>
          <p:cNvPr id="6" name="TextBox 5"/>
          <p:cNvSpPr txBox="1"/>
          <p:nvPr/>
        </p:nvSpPr>
        <p:spPr>
          <a:xfrm>
            <a:off x="4315032" y="1295519"/>
            <a:ext cx="1780937" cy="369332"/>
          </a:xfrm>
          <a:prstGeom prst="rect">
            <a:avLst/>
          </a:prstGeom>
          <a:noFill/>
        </p:spPr>
        <p:txBody>
          <a:bodyPr wrap="none" rtlCol="0">
            <a:spAutoFit/>
          </a:bodyPr>
          <a:lstStyle/>
          <a:p>
            <a:r>
              <a:rPr lang="en-US" dirty="0" err="1"/>
              <a:t>Gorbhace</a:t>
            </a:r>
            <a:r>
              <a:rPr lang="en-US" dirty="0"/>
              <a:t>(</a:t>
            </a:r>
            <a:r>
              <a:rPr lang="en-US" dirty="0" err="1"/>
              <a:t>heger</a:t>
            </a:r>
            <a:r>
              <a:rPr lang="en-US" dirty="0"/>
              <a:t>)</a:t>
            </a:r>
          </a:p>
        </p:txBody>
      </p:sp>
      <p:sp>
        <p:nvSpPr>
          <p:cNvPr id="7" name="Rectangle 6"/>
          <p:cNvSpPr/>
          <p:nvPr/>
        </p:nvSpPr>
        <p:spPr>
          <a:xfrm>
            <a:off x="200232" y="1114425"/>
            <a:ext cx="1026160" cy="550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rot="19533107">
            <a:off x="291088" y="821353"/>
            <a:ext cx="844448" cy="58302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06058" y="4379831"/>
            <a:ext cx="1026159" cy="55042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9533107">
            <a:off x="296914" y="4088316"/>
            <a:ext cx="844448" cy="583028"/>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2" name="Rectangle 11">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3" name="Rectangle 12">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4" name="Rectangle 13"/>
          <p:cNvSpPr/>
          <p:nvPr/>
        </p:nvSpPr>
        <p:spPr>
          <a:xfrm>
            <a:off x="1522555" y="1703553"/>
            <a:ext cx="3649269" cy="369332"/>
          </a:xfrm>
          <a:prstGeom prst="rect">
            <a:avLst/>
          </a:prstGeom>
        </p:spPr>
        <p:txBody>
          <a:bodyPr wrap="none">
            <a:spAutoFit/>
          </a:bodyPr>
          <a:lstStyle/>
          <a:p>
            <a:r>
              <a:rPr lang="en-US" dirty="0"/>
              <a:t>body count san </a:t>
            </a:r>
            <a:r>
              <a:rPr lang="en-US" dirty="0" err="1"/>
              <a:t>francisco</a:t>
            </a:r>
            <a:r>
              <a:rPr lang="en-US" dirty="0"/>
              <a:t> beach 2005</a:t>
            </a:r>
          </a:p>
        </p:txBody>
      </p:sp>
      <p:cxnSp>
        <p:nvCxnSpPr>
          <p:cNvPr id="16" name="Straight Connector 15"/>
          <p:cNvCxnSpPr/>
          <p:nvPr/>
        </p:nvCxnSpPr>
        <p:spPr>
          <a:xfrm>
            <a:off x="1654139" y="2883780"/>
            <a:ext cx="96885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654139" y="4930257"/>
            <a:ext cx="9688531"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7369" y="1242962"/>
            <a:ext cx="698269" cy="698269"/>
          </a:xfrm>
          <a:prstGeom prst="rect">
            <a:avLst/>
          </a:prstGeom>
        </p:spPr>
      </p:pic>
      <p:sp>
        <p:nvSpPr>
          <p:cNvPr id="19" name="TextBox 18"/>
          <p:cNvSpPr txBox="1"/>
          <p:nvPr/>
        </p:nvSpPr>
        <p:spPr>
          <a:xfrm>
            <a:off x="6701192" y="852536"/>
            <a:ext cx="1568891" cy="369332"/>
          </a:xfrm>
          <a:prstGeom prst="rect">
            <a:avLst/>
          </a:prstGeom>
          <a:noFill/>
        </p:spPr>
        <p:txBody>
          <a:bodyPr wrap="none" rtlCol="0">
            <a:spAutoFit/>
          </a:bodyPr>
          <a:lstStyle/>
          <a:p>
            <a:r>
              <a:rPr lang="en-US" b="1" dirty="0"/>
              <a:t>IMPOR</a:t>
            </a:r>
            <a:r>
              <a:rPr lang="en-US" dirty="0"/>
              <a:t>T CPVA </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638341" y="1295520"/>
            <a:ext cx="506172" cy="675766"/>
          </a:xfrm>
          <a:prstGeom prst="rect">
            <a:avLst/>
          </a:prstGeom>
        </p:spPr>
      </p:pic>
      <p:pic>
        <p:nvPicPr>
          <p:cNvPr id="21" name="Picture 2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16503" y="904971"/>
            <a:ext cx="1286841" cy="1286841"/>
          </a:xfrm>
          <a:prstGeom prst="rect">
            <a:avLst/>
          </a:prstGeom>
        </p:spPr>
      </p:pic>
      <p:cxnSp>
        <p:nvCxnSpPr>
          <p:cNvPr id="23" name="Straight Connector 22"/>
          <p:cNvCxnSpPr/>
          <p:nvPr/>
        </p:nvCxnSpPr>
        <p:spPr>
          <a:xfrm flipV="1">
            <a:off x="6400800" y="1076642"/>
            <a:ext cx="1407560" cy="724398"/>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7FA34A-B404-47BC-8A8A-E7863A66DC3C}"/>
              </a:ext>
            </a:extLst>
          </p:cNvPr>
          <p:cNvSpPr/>
          <p:nvPr/>
        </p:nvSpPr>
        <p:spPr>
          <a:xfrm>
            <a:off x="6754937" y="1269155"/>
            <a:ext cx="730702" cy="69820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77FA34A-B404-47BC-8A8A-E7863A66DC3C}"/>
              </a:ext>
            </a:extLst>
          </p:cNvPr>
          <p:cNvSpPr/>
          <p:nvPr/>
        </p:nvSpPr>
        <p:spPr>
          <a:xfrm>
            <a:off x="1544557" y="1009379"/>
            <a:ext cx="8996727" cy="102502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544557" y="1050513"/>
            <a:ext cx="8893987" cy="92920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3941796" y="1308092"/>
            <a:ext cx="4679935" cy="369332"/>
          </a:xfrm>
          <a:prstGeom prst="rect">
            <a:avLst/>
          </a:prstGeom>
          <a:noFill/>
        </p:spPr>
        <p:txBody>
          <a:bodyPr wrap="none" rtlCol="0">
            <a:spAutoFit/>
          </a:bodyPr>
          <a:lstStyle/>
          <a:p>
            <a:r>
              <a:rPr lang="en-US" dirty="0">
                <a:solidFill>
                  <a:schemeClr val="bg1"/>
                </a:solidFill>
              </a:rPr>
              <a:t>PENTAGON.VIRGINIA.MARY.CARDINAL.”FATHER”</a:t>
            </a:r>
          </a:p>
        </p:txBody>
      </p:sp>
      <p:pic>
        <p:nvPicPr>
          <p:cNvPr id="29" name="Picture 28"/>
          <p:cNvPicPr>
            <a:picLocks noChangeAspect="1"/>
          </p:cNvPicPr>
          <p:nvPr/>
        </p:nvPicPr>
        <p:blipFill>
          <a:blip r:embed="rId6"/>
          <a:stretch>
            <a:fillRect/>
          </a:stretch>
        </p:blipFill>
        <p:spPr>
          <a:xfrm>
            <a:off x="2501396" y="1014008"/>
            <a:ext cx="1168269" cy="957499"/>
          </a:xfrm>
          <a:prstGeom prst="rect">
            <a:avLst/>
          </a:prstGeom>
        </p:spPr>
      </p:pic>
      <p:pic>
        <p:nvPicPr>
          <p:cNvPr id="30" name="Picture 29">
            <a:extLst>
              <a:ext uri="{FF2B5EF4-FFF2-40B4-BE49-F238E27FC236}">
                <a16:creationId xmlns:a16="http://schemas.microsoft.com/office/drawing/2014/main" id="{589135D9-F9CD-4EEB-9F8B-15B06C6F1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80524" y="1027488"/>
            <a:ext cx="913743" cy="913743"/>
          </a:xfrm>
          <a:prstGeom prst="rect">
            <a:avLst/>
          </a:prstGeom>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66069" y="1034849"/>
            <a:ext cx="1548826" cy="932511"/>
          </a:xfrm>
          <a:prstGeom prst="rect">
            <a:avLst/>
          </a:prstGeom>
        </p:spPr>
      </p:pic>
      <p:sp>
        <p:nvSpPr>
          <p:cNvPr id="32" name="TextBox 31"/>
          <p:cNvSpPr txBox="1"/>
          <p:nvPr/>
        </p:nvSpPr>
        <p:spPr>
          <a:xfrm>
            <a:off x="3832261" y="2107312"/>
            <a:ext cx="5915337" cy="369332"/>
          </a:xfrm>
          <a:prstGeom prst="rect">
            <a:avLst/>
          </a:prstGeom>
          <a:noFill/>
        </p:spPr>
        <p:txBody>
          <a:bodyPr wrap="none" rtlCol="0">
            <a:spAutoFit/>
          </a:bodyPr>
          <a:lstStyle/>
          <a:p>
            <a:r>
              <a:rPr lang="en-US" strike="sngStrike" dirty="0"/>
              <a:t>Body Count </a:t>
            </a:r>
            <a:r>
              <a:rPr lang="en-US" dirty="0"/>
              <a:t>SW-</a:t>
            </a:r>
            <a:r>
              <a:rPr lang="en-US" dirty="0" err="1"/>
              <a:t>DE.</a:t>
            </a:r>
            <a:r>
              <a:rPr lang="en-US" sz="800" strike="sngStrike" dirty="0" err="1"/>
              <a:t>marx</a:t>
            </a:r>
            <a:r>
              <a:rPr lang="en-US" dirty="0"/>
              <a:t>; SW-US.</a:t>
            </a:r>
            <a:r>
              <a:rPr lang="en-US" sz="800" strike="sngStrike" dirty="0"/>
              <a:t>marx</a:t>
            </a:r>
            <a:r>
              <a:rPr lang="en-US" dirty="0"/>
              <a:t>.IPX.INT HOMICD 2014.CPVA</a:t>
            </a:r>
          </a:p>
        </p:txBody>
      </p:sp>
      <p:pic>
        <p:nvPicPr>
          <p:cNvPr id="33" name="Picture 3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892301" y="2113081"/>
            <a:ext cx="494605" cy="329137"/>
          </a:xfrm>
          <a:prstGeom prst="rect">
            <a:avLst/>
          </a:prstGeom>
        </p:spPr>
      </p:pic>
      <p:cxnSp>
        <p:nvCxnSpPr>
          <p:cNvPr id="35" name="Straight Connector 34"/>
          <p:cNvCxnSpPr/>
          <p:nvPr/>
        </p:nvCxnSpPr>
        <p:spPr>
          <a:xfrm flipV="1">
            <a:off x="9380306" y="2106233"/>
            <a:ext cx="1058238" cy="329137"/>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941796" y="2772492"/>
            <a:ext cx="1578766" cy="369332"/>
          </a:xfrm>
          <a:prstGeom prst="rect">
            <a:avLst/>
          </a:prstGeom>
          <a:noFill/>
        </p:spPr>
        <p:txBody>
          <a:bodyPr wrap="none" rtlCol="0">
            <a:spAutoFit/>
          </a:bodyPr>
          <a:lstStyle/>
          <a:p>
            <a:r>
              <a:rPr lang="en-US" dirty="0" err="1"/>
              <a:t>Leath</a:t>
            </a:r>
            <a:r>
              <a:rPr lang="en-US" dirty="0"/>
              <a:t> Injection</a:t>
            </a:r>
          </a:p>
        </p:txBody>
      </p:sp>
      <p:pic>
        <p:nvPicPr>
          <p:cNvPr id="37" name="Picture 36">
            <a:extLst>
              <a:ext uri="{FF2B5EF4-FFF2-40B4-BE49-F238E27FC236}">
                <a16:creationId xmlns:a16="http://schemas.microsoft.com/office/drawing/2014/main" id="{589135D9-F9CD-4EEB-9F8B-15B06C6F12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22555" y="2151051"/>
            <a:ext cx="913743" cy="913743"/>
          </a:xfrm>
          <a:prstGeom prst="rect">
            <a:avLst/>
          </a:prstGeom>
        </p:spPr>
      </p:pic>
      <p:sp>
        <p:nvSpPr>
          <p:cNvPr id="38" name="TextBox 37"/>
          <p:cNvSpPr txBox="1"/>
          <p:nvPr/>
        </p:nvSpPr>
        <p:spPr>
          <a:xfrm>
            <a:off x="2400736" y="2057732"/>
            <a:ext cx="1473288" cy="1200329"/>
          </a:xfrm>
          <a:prstGeom prst="rect">
            <a:avLst/>
          </a:prstGeom>
          <a:noFill/>
        </p:spPr>
        <p:txBody>
          <a:bodyPr wrap="none" rtlCol="0">
            <a:spAutoFit/>
          </a:bodyPr>
          <a:lstStyle/>
          <a:p>
            <a:r>
              <a:rPr lang="en-US" dirty="0"/>
              <a:t>PENTAVION</a:t>
            </a:r>
          </a:p>
          <a:p>
            <a:r>
              <a:rPr lang="en-US" dirty="0"/>
              <a:t>VIRING.MARY</a:t>
            </a:r>
          </a:p>
          <a:p>
            <a:r>
              <a:rPr lang="en-US" dirty="0"/>
              <a:t>PX.JACKET</a:t>
            </a:r>
          </a:p>
          <a:p>
            <a:r>
              <a:rPr lang="en-US" dirty="0"/>
              <a:t>PX.!CD</a:t>
            </a:r>
          </a:p>
        </p:txBody>
      </p:sp>
      <p:pic>
        <p:nvPicPr>
          <p:cNvPr id="39" name="Picture 3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262799" y="2895701"/>
            <a:ext cx="347845" cy="251660"/>
          </a:xfrm>
          <a:prstGeom prst="rect">
            <a:avLst/>
          </a:prstGeom>
        </p:spPr>
      </p:pic>
      <p:sp>
        <p:nvSpPr>
          <p:cNvPr id="40" name="TextBox 39"/>
          <p:cNvSpPr txBox="1"/>
          <p:nvPr/>
        </p:nvSpPr>
        <p:spPr>
          <a:xfrm>
            <a:off x="3890636" y="3066639"/>
            <a:ext cx="5406224" cy="646331"/>
          </a:xfrm>
          <a:prstGeom prst="rect">
            <a:avLst/>
          </a:prstGeom>
          <a:noFill/>
        </p:spPr>
        <p:txBody>
          <a:bodyPr wrap="none" rtlCol="0">
            <a:spAutoFit/>
          </a:bodyPr>
          <a:lstStyle/>
          <a:p>
            <a:r>
              <a:rPr lang="en-US" dirty="0" err="1"/>
              <a:t>Eletric</a:t>
            </a:r>
            <a:r>
              <a:rPr lang="en-US" dirty="0"/>
              <a:t> Chair Fred Band</a:t>
            </a:r>
          </a:p>
          <a:p>
            <a:r>
              <a:rPr lang="en-US" dirty="0"/>
              <a:t>VIRIGNA MARY ADAM EVE GNESIS APPLE SNAKE </a:t>
            </a:r>
            <a:r>
              <a:rPr lang="en-US" sz="800" strike="sngStrike" dirty="0"/>
              <a:t>(voodoo vipers)</a:t>
            </a:r>
          </a:p>
        </p:txBody>
      </p:sp>
      <p:sp>
        <p:nvSpPr>
          <p:cNvPr id="41" name="TextBox 40"/>
          <p:cNvSpPr txBox="1"/>
          <p:nvPr/>
        </p:nvSpPr>
        <p:spPr>
          <a:xfrm>
            <a:off x="4212405" y="3712970"/>
            <a:ext cx="1133644" cy="369332"/>
          </a:xfrm>
          <a:prstGeom prst="rect">
            <a:avLst/>
          </a:prstGeom>
          <a:solidFill>
            <a:schemeClr val="accent1"/>
          </a:solidFill>
        </p:spPr>
        <p:txBody>
          <a:bodyPr wrap="none" rtlCol="0">
            <a:spAutoFit/>
          </a:bodyPr>
          <a:lstStyle/>
          <a:p>
            <a:r>
              <a:rPr lang="en-US" strike="sngStrike" dirty="0">
                <a:solidFill>
                  <a:schemeClr val="bg1"/>
                </a:solidFill>
              </a:rPr>
              <a:t>Auschwitz</a:t>
            </a:r>
          </a:p>
        </p:txBody>
      </p:sp>
      <p:sp>
        <p:nvSpPr>
          <p:cNvPr id="42" name="TextBox 41"/>
          <p:cNvSpPr txBox="1"/>
          <p:nvPr/>
        </p:nvSpPr>
        <p:spPr>
          <a:xfrm>
            <a:off x="5383124" y="3710304"/>
            <a:ext cx="569387" cy="369332"/>
          </a:xfrm>
          <a:prstGeom prst="rect">
            <a:avLst/>
          </a:prstGeom>
          <a:noFill/>
        </p:spPr>
        <p:txBody>
          <a:bodyPr wrap="none" rtlCol="0">
            <a:spAutoFit/>
          </a:bodyPr>
          <a:lstStyle/>
          <a:p>
            <a:r>
              <a:rPr lang="en-US" dirty="0"/>
              <a:t>GAS</a:t>
            </a:r>
          </a:p>
        </p:txBody>
      </p:sp>
      <p:sp>
        <p:nvSpPr>
          <p:cNvPr id="43" name="Can 42"/>
          <p:cNvSpPr/>
          <p:nvPr/>
        </p:nvSpPr>
        <p:spPr>
          <a:xfrm rot="5400000">
            <a:off x="5889246" y="1730229"/>
            <a:ext cx="400307" cy="183515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V="1">
            <a:off x="3137263" y="2907417"/>
            <a:ext cx="598916" cy="246123"/>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13472" y="2965097"/>
            <a:ext cx="970910" cy="992777"/>
          </a:xfrm>
          <a:prstGeom prst="rect">
            <a:avLst/>
          </a:prstGeom>
        </p:spPr>
      </p:pic>
      <p:cxnSp>
        <p:nvCxnSpPr>
          <p:cNvPr id="49" name="Straight Connector 48"/>
          <p:cNvCxnSpPr/>
          <p:nvPr/>
        </p:nvCxnSpPr>
        <p:spPr>
          <a:xfrm flipH="1" flipV="1">
            <a:off x="9296860" y="2957158"/>
            <a:ext cx="842743" cy="66962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598954" y="3369349"/>
            <a:ext cx="1916390" cy="338554"/>
          </a:xfrm>
          <a:prstGeom prst="rect">
            <a:avLst/>
          </a:prstGeom>
          <a:noFill/>
        </p:spPr>
        <p:txBody>
          <a:bodyPr wrap="square" rtlCol="0">
            <a:spAutoFit/>
          </a:bodyPr>
          <a:lstStyle/>
          <a:p>
            <a:r>
              <a:rPr lang="en-US" sz="800" strike="sngStrike" dirty="0"/>
              <a:t>You did not send </a:t>
            </a:r>
            <a:r>
              <a:rPr lang="en-US" sz="800" strike="sngStrike" dirty="0" err="1"/>
              <a:t>Joesphe</a:t>
            </a:r>
            <a:r>
              <a:rPr lang="en-US" sz="800" strike="sngStrike" dirty="0"/>
              <a:t> </a:t>
            </a:r>
            <a:r>
              <a:rPr lang="en-US" sz="800" strike="sngStrike" dirty="0" err="1"/>
              <a:t>Sextoin</a:t>
            </a:r>
            <a:r>
              <a:rPr lang="en-US" sz="800" strike="sngStrike" dirty="0"/>
              <a:t> , Vice Pres Ingo </a:t>
            </a:r>
            <a:r>
              <a:rPr lang="en-US" sz="800" strike="sngStrike" dirty="0" err="1"/>
              <a:t>Wellen</a:t>
            </a:r>
            <a:r>
              <a:rPr lang="en-US" sz="800" strike="sngStrike" dirty="0"/>
              <a:t> Kill tables, body count</a:t>
            </a:r>
          </a:p>
        </p:txBody>
      </p:sp>
      <p:sp>
        <p:nvSpPr>
          <p:cNvPr id="44" name="Rectangle 43">
            <a:extLst>
              <a:ext uri="{FF2B5EF4-FFF2-40B4-BE49-F238E27FC236}">
                <a16:creationId xmlns:a16="http://schemas.microsoft.com/office/drawing/2014/main" id="{277FA34A-B404-47BC-8A8A-E7863A66DC3C}"/>
              </a:ext>
            </a:extLst>
          </p:cNvPr>
          <p:cNvSpPr/>
          <p:nvPr/>
        </p:nvSpPr>
        <p:spPr>
          <a:xfrm>
            <a:off x="1518168" y="2097841"/>
            <a:ext cx="8996727" cy="19694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239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8" name="Rectangle 7">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27" name="Picture 26"/>
          <p:cNvPicPr>
            <a:picLocks noChangeAspect="1"/>
          </p:cNvPicPr>
          <p:nvPr/>
        </p:nvPicPr>
        <p:blipFill>
          <a:blip r:embed="rId2"/>
          <a:stretch>
            <a:fillRect/>
          </a:stretch>
        </p:blipFill>
        <p:spPr>
          <a:xfrm>
            <a:off x="957639" y="1295400"/>
            <a:ext cx="4382075" cy="2472690"/>
          </a:xfrm>
          <a:prstGeom prst="rect">
            <a:avLst/>
          </a:prstGeom>
        </p:spPr>
      </p:pic>
      <p:pic>
        <p:nvPicPr>
          <p:cNvPr id="29" name="Picture 28"/>
          <p:cNvPicPr>
            <a:picLocks noChangeAspect="1"/>
          </p:cNvPicPr>
          <p:nvPr/>
        </p:nvPicPr>
        <p:blipFill>
          <a:blip r:embed="rId2"/>
          <a:stretch>
            <a:fillRect/>
          </a:stretch>
        </p:blipFill>
        <p:spPr>
          <a:xfrm>
            <a:off x="1028759" y="4163695"/>
            <a:ext cx="4382075" cy="2472690"/>
          </a:xfrm>
          <a:prstGeom prst="rect">
            <a:avLst/>
          </a:prstGeom>
        </p:spPr>
      </p:pic>
      <p:pic>
        <p:nvPicPr>
          <p:cNvPr id="32" name="Picture 31"/>
          <p:cNvPicPr>
            <a:picLocks noChangeAspect="1"/>
          </p:cNvPicPr>
          <p:nvPr/>
        </p:nvPicPr>
        <p:blipFill>
          <a:blip r:embed="rId2"/>
          <a:stretch>
            <a:fillRect/>
          </a:stretch>
        </p:blipFill>
        <p:spPr>
          <a:xfrm>
            <a:off x="6263846" y="1381026"/>
            <a:ext cx="4382075" cy="2472690"/>
          </a:xfrm>
          <a:prstGeom prst="rect">
            <a:avLst/>
          </a:prstGeom>
        </p:spPr>
      </p:pic>
      <p:sp>
        <p:nvSpPr>
          <p:cNvPr id="33" name="Rectangle 32">
            <a:extLst>
              <a:ext uri="{FF2B5EF4-FFF2-40B4-BE49-F238E27FC236}">
                <a16:creationId xmlns:a16="http://schemas.microsoft.com/office/drawing/2014/main" id="{AB650000-B7AF-4535-87B0-30318E2427B8}"/>
              </a:ext>
            </a:extLst>
          </p:cNvPr>
          <p:cNvSpPr/>
          <p:nvPr/>
        </p:nvSpPr>
        <p:spPr>
          <a:xfrm>
            <a:off x="6263846" y="1607086"/>
            <a:ext cx="4382075" cy="457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2" name="Rectangle 1"/>
          <p:cNvSpPr/>
          <p:nvPr/>
        </p:nvSpPr>
        <p:spPr>
          <a:xfrm>
            <a:off x="6263846" y="1673125"/>
            <a:ext cx="4382075" cy="21145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28759" y="4521834"/>
            <a:ext cx="4382075" cy="21145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365213" y="2157811"/>
            <a:ext cx="3907154" cy="369332"/>
          </a:xfrm>
          <a:prstGeom prst="rect">
            <a:avLst/>
          </a:prstGeom>
          <a:noFill/>
        </p:spPr>
        <p:txBody>
          <a:bodyPr wrap="square" rtlCol="0">
            <a:spAutoFit/>
          </a:bodyPr>
          <a:lstStyle/>
          <a:p>
            <a:r>
              <a:rPr lang="en-US" dirty="0"/>
              <a:t>USA  vs. 	Sweden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6838" y="4323722"/>
            <a:ext cx="626929" cy="626929"/>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53135" y="4425153"/>
            <a:ext cx="1183821" cy="662940"/>
          </a:xfrm>
          <a:prstGeom prst="rect">
            <a:avLst/>
          </a:prstGeom>
        </p:spPr>
      </p:pic>
      <p:sp>
        <p:nvSpPr>
          <p:cNvPr id="36" name="Rectangle 35"/>
          <p:cNvSpPr/>
          <p:nvPr/>
        </p:nvSpPr>
        <p:spPr>
          <a:xfrm>
            <a:off x="10353040" y="3681214"/>
            <a:ext cx="1838960" cy="5961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a:t>
            </a:r>
          </a:p>
        </p:txBody>
      </p:sp>
      <p:sp>
        <p:nvSpPr>
          <p:cNvPr id="37" name="TextBox 36"/>
          <p:cNvSpPr txBox="1"/>
          <p:nvPr/>
        </p:nvSpPr>
        <p:spPr>
          <a:xfrm>
            <a:off x="7784246" y="4721562"/>
            <a:ext cx="2089696" cy="369332"/>
          </a:xfrm>
          <a:prstGeom prst="rect">
            <a:avLst/>
          </a:prstGeom>
          <a:noFill/>
        </p:spPr>
        <p:txBody>
          <a:bodyPr wrap="square" rtlCol="0">
            <a:spAutoFit/>
          </a:bodyPr>
          <a:lstStyle/>
          <a:p>
            <a:r>
              <a:rPr lang="en-US" strike="sngStrike" dirty="0" err="1"/>
              <a:t>Goheho</a:t>
            </a:r>
            <a:r>
              <a:rPr lang="en-US" strike="sngStrike" dirty="0"/>
              <a:t>(dell)</a:t>
            </a:r>
          </a:p>
        </p:txBody>
      </p:sp>
      <p:cxnSp>
        <p:nvCxnSpPr>
          <p:cNvPr id="39" name="Straight Connector 38"/>
          <p:cNvCxnSpPr/>
          <p:nvPr/>
        </p:nvCxnSpPr>
        <p:spPr>
          <a:xfrm>
            <a:off x="10353040" y="4517390"/>
            <a:ext cx="0" cy="1253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075737" y="5836920"/>
            <a:ext cx="1368743" cy="340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424160" y="5836920"/>
            <a:ext cx="1391920"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8982165" y="5011896"/>
            <a:ext cx="1209040" cy="67214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6839758" y="5115024"/>
            <a:ext cx="1404744" cy="369332"/>
          </a:xfrm>
          <a:prstGeom prst="rect">
            <a:avLst/>
          </a:prstGeom>
          <a:noFill/>
        </p:spPr>
        <p:txBody>
          <a:bodyPr wrap="none" rtlCol="0">
            <a:spAutoFit/>
          </a:bodyPr>
          <a:lstStyle/>
          <a:p>
            <a:r>
              <a:rPr lang="en-US" dirty="0" err="1"/>
              <a:t>nonPoliceCtx</a:t>
            </a:r>
            <a:endParaRPr lang="en-US" dirty="0"/>
          </a:p>
        </p:txBody>
      </p:sp>
      <p:cxnSp>
        <p:nvCxnSpPr>
          <p:cNvPr id="48" name="Straight Connector 47"/>
          <p:cNvCxnSpPr/>
          <p:nvPr/>
        </p:nvCxnSpPr>
        <p:spPr>
          <a:xfrm flipV="1">
            <a:off x="7187920" y="4326328"/>
            <a:ext cx="2956560" cy="501452"/>
          </a:xfrm>
          <a:prstGeom prst="line">
            <a:avLst/>
          </a:prstGeom>
        </p:spPr>
        <p:style>
          <a:lnRef idx="1">
            <a:schemeClr val="accent1"/>
          </a:lnRef>
          <a:fillRef idx="0">
            <a:schemeClr val="accent1"/>
          </a:fillRef>
          <a:effectRef idx="0">
            <a:schemeClr val="accent1"/>
          </a:effectRef>
          <a:fontRef idx="minor">
            <a:schemeClr val="tx1"/>
          </a:fontRef>
        </p:style>
      </p:cxnSp>
      <p:sp>
        <p:nvSpPr>
          <p:cNvPr id="49" name="Oval 48"/>
          <p:cNvSpPr/>
          <p:nvPr/>
        </p:nvSpPr>
        <p:spPr>
          <a:xfrm>
            <a:off x="10119360" y="4806414"/>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10287634" y="5447109"/>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846820" y="5621972"/>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2" name="Oval 51"/>
          <p:cNvSpPr/>
          <p:nvPr/>
        </p:nvSpPr>
        <p:spPr>
          <a:xfrm>
            <a:off x="9073197" y="5967134"/>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365213" y="4575235"/>
            <a:ext cx="652743" cy="369332"/>
          </a:xfrm>
          <a:prstGeom prst="rect">
            <a:avLst/>
          </a:prstGeom>
          <a:noFill/>
        </p:spPr>
        <p:txBody>
          <a:bodyPr wrap="none" rtlCol="0">
            <a:spAutoFit/>
          </a:bodyPr>
          <a:lstStyle/>
          <a:p>
            <a:r>
              <a:rPr lang="en-US" dirty="0"/>
              <a:t>2010</a:t>
            </a:r>
          </a:p>
        </p:txBody>
      </p:sp>
      <p:sp>
        <p:nvSpPr>
          <p:cNvPr id="54" name="TextBox 53"/>
          <p:cNvSpPr txBox="1"/>
          <p:nvPr/>
        </p:nvSpPr>
        <p:spPr>
          <a:xfrm>
            <a:off x="10656716" y="5111948"/>
            <a:ext cx="784189" cy="215444"/>
          </a:xfrm>
          <a:prstGeom prst="rect">
            <a:avLst/>
          </a:prstGeom>
          <a:noFill/>
        </p:spPr>
        <p:txBody>
          <a:bodyPr wrap="none" rtlCol="0">
            <a:spAutoFit/>
          </a:bodyPr>
          <a:lstStyle/>
          <a:p>
            <a:r>
              <a:rPr lang="en-US" sz="800" strike="sngStrike" dirty="0"/>
              <a:t>Marx(al </a:t>
            </a:r>
            <a:r>
              <a:rPr lang="en-US" sz="800" strike="sngStrike" dirty="0" err="1"/>
              <a:t>kaida</a:t>
            </a:r>
            <a:r>
              <a:rPr lang="en-US" sz="800" strike="sngStrike" dirty="0"/>
              <a:t>)</a:t>
            </a:r>
          </a:p>
        </p:txBody>
      </p:sp>
      <p:sp>
        <p:nvSpPr>
          <p:cNvPr id="56" name="Oval 55"/>
          <p:cNvSpPr/>
          <p:nvPr/>
        </p:nvSpPr>
        <p:spPr>
          <a:xfrm>
            <a:off x="11185979" y="4575969"/>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11342966" y="5241249"/>
            <a:ext cx="629920" cy="7033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Arrow Connector 58"/>
          <p:cNvCxnSpPr/>
          <p:nvPr/>
        </p:nvCxnSpPr>
        <p:spPr>
          <a:xfrm>
            <a:off x="11115188" y="4179352"/>
            <a:ext cx="360590" cy="6060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p:cNvSpPr/>
          <p:nvPr/>
        </p:nvSpPr>
        <p:spPr>
          <a:xfrm>
            <a:off x="10645921" y="4421208"/>
            <a:ext cx="898345" cy="72219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740919" y="6280090"/>
            <a:ext cx="4469172" cy="769441"/>
          </a:xfrm>
          <a:prstGeom prst="rect">
            <a:avLst/>
          </a:prstGeom>
          <a:noFill/>
        </p:spPr>
        <p:txBody>
          <a:bodyPr wrap="none" rtlCol="0">
            <a:spAutoFit/>
          </a:bodyPr>
          <a:lstStyle/>
          <a:p>
            <a:r>
              <a:rPr lang="en-US" dirty="0"/>
              <a:t>PM: all girls are blond at EDB </a:t>
            </a:r>
            <a:r>
              <a:rPr lang="en-US" dirty="0" err="1"/>
              <a:t>swden</a:t>
            </a:r>
            <a:r>
              <a:rPr lang="en-US" dirty="0"/>
              <a:t>/</a:t>
            </a:r>
            <a:r>
              <a:rPr lang="en-US" dirty="0" err="1"/>
              <a:t>nromaay</a:t>
            </a:r>
            <a:endParaRPr lang="en-US" dirty="0"/>
          </a:p>
          <a:p>
            <a:r>
              <a:rPr lang="en-US" dirty="0"/>
              <a:t>IPX CHEICK ONT CHALIE(VIRING MARY) 1990 </a:t>
            </a:r>
          </a:p>
          <a:p>
            <a:r>
              <a:rPr lang="en-US" sz="800" dirty="0"/>
              <a:t>JFK CONT</a:t>
            </a:r>
            <a:r>
              <a:rPr lang="en-US" sz="800" strike="sngStrike" dirty="0"/>
              <a:t>( screw 10 free)</a:t>
            </a:r>
            <a:r>
              <a:rPr lang="en-US" sz="800" dirty="0"/>
              <a:t>.</a:t>
            </a:r>
            <a:r>
              <a:rPr lang="en-US" sz="800" dirty="0" err="1"/>
              <a:t>AUSCIWTH.</a:t>
            </a:r>
            <a:r>
              <a:rPr lang="en-US" sz="800" strike="sngStrike" dirty="0" err="1"/>
              <a:t>seimetn.biomation.gould</a:t>
            </a:r>
            <a:r>
              <a:rPr lang="en-US" sz="800" dirty="0"/>
              <a:t> MX-DE: </a:t>
            </a:r>
            <a:r>
              <a:rPr lang="en-US" sz="800" strike="sngStrike" dirty="0"/>
              <a:t>piggy banks Joe </a:t>
            </a:r>
            <a:r>
              <a:rPr lang="en-US" sz="800" strike="sngStrike" dirty="0" err="1"/>
              <a:t>simpsons</a:t>
            </a:r>
            <a:r>
              <a:rPr lang="en-US" sz="800" strike="sngStrike" dirty="0"/>
              <a:t> </a:t>
            </a:r>
            <a:r>
              <a:rPr lang="en-US" sz="800" dirty="0"/>
              <a:t>1989</a:t>
            </a:r>
          </a:p>
        </p:txBody>
      </p:sp>
      <p:sp>
        <p:nvSpPr>
          <p:cNvPr id="62" name="TextBox 61"/>
          <p:cNvSpPr txBox="1"/>
          <p:nvPr/>
        </p:nvSpPr>
        <p:spPr>
          <a:xfrm>
            <a:off x="6862187" y="4545706"/>
            <a:ext cx="4055919" cy="215444"/>
          </a:xfrm>
          <a:prstGeom prst="rect">
            <a:avLst/>
          </a:prstGeom>
          <a:noFill/>
        </p:spPr>
        <p:txBody>
          <a:bodyPr wrap="none" rtlCol="0">
            <a:spAutoFit/>
          </a:bodyPr>
          <a:lstStyle/>
          <a:p>
            <a:r>
              <a:rPr lang="en-US" sz="800" b="1" dirty="0"/>
              <a:t>IMPORT </a:t>
            </a:r>
            <a:r>
              <a:rPr lang="en-US" sz="800" dirty="0"/>
              <a:t>2014 </a:t>
            </a:r>
            <a:r>
              <a:rPr lang="en-US" sz="800" dirty="0" err="1"/>
              <a:t>CPVA.cisco</a:t>
            </a:r>
            <a:r>
              <a:rPr lang="en-US" sz="800" dirty="0"/>
              <a:t> .mornogtn.al </a:t>
            </a:r>
            <a:r>
              <a:rPr lang="en-US" sz="800" dirty="0" err="1"/>
              <a:t>kaida</a:t>
            </a:r>
            <a:r>
              <a:rPr lang="en-US" sz="800" dirty="0"/>
              <a:t> (</a:t>
            </a:r>
            <a:r>
              <a:rPr lang="en-US" sz="800" dirty="0" err="1"/>
              <a:t>kito</a:t>
            </a:r>
            <a:r>
              <a:rPr lang="en-US" sz="800" dirty="0"/>
              <a:t>: 30 </a:t>
            </a:r>
            <a:r>
              <a:rPr lang="en-US" sz="800" dirty="0" err="1"/>
              <a:t>virins</a:t>
            </a:r>
            <a:r>
              <a:rPr lang="en-US" sz="800" dirty="0"/>
              <a:t>) Stefan mars VIRING.MARY.PROF</a:t>
            </a:r>
          </a:p>
        </p:txBody>
      </p:sp>
      <p:pic>
        <p:nvPicPr>
          <p:cNvPr id="63" name="Picture 62"/>
          <p:cNvPicPr>
            <a:picLocks noChangeAspect="1"/>
          </p:cNvPicPr>
          <p:nvPr/>
        </p:nvPicPr>
        <p:blipFill>
          <a:blip r:embed="rId5"/>
          <a:stretch>
            <a:fillRect/>
          </a:stretch>
        </p:blipFill>
        <p:spPr>
          <a:xfrm>
            <a:off x="6030554" y="3897675"/>
            <a:ext cx="809590" cy="851921"/>
          </a:xfrm>
          <a:prstGeom prst="rect">
            <a:avLst/>
          </a:prstGeom>
        </p:spPr>
      </p:pic>
      <p:sp>
        <p:nvSpPr>
          <p:cNvPr id="64" name="TextBox 63"/>
          <p:cNvSpPr txBox="1"/>
          <p:nvPr/>
        </p:nvSpPr>
        <p:spPr>
          <a:xfrm>
            <a:off x="6738949" y="4795528"/>
            <a:ext cx="1563248" cy="230832"/>
          </a:xfrm>
          <a:prstGeom prst="rect">
            <a:avLst/>
          </a:prstGeom>
          <a:noFill/>
        </p:spPr>
        <p:txBody>
          <a:bodyPr wrap="none" rtlCol="0">
            <a:spAutoFit/>
          </a:bodyPr>
          <a:lstStyle/>
          <a:p>
            <a:r>
              <a:rPr lang="en-US" sz="900" strike="sngStrike" dirty="0">
                <a:effectLst>
                  <a:outerShdw blurRad="38100" dist="38100" dir="2700000" algn="tl">
                    <a:srgbClr val="000000">
                      <a:alpha val="43137"/>
                    </a:srgbClr>
                  </a:outerShdw>
                </a:effectLst>
              </a:rPr>
              <a:t>Jason Woods, </a:t>
            </a:r>
            <a:r>
              <a:rPr lang="en-US" sz="900" strike="sngStrike" dirty="0" err="1">
                <a:effectLst>
                  <a:outerShdw blurRad="38100" dist="38100" dir="2700000" algn="tl">
                    <a:srgbClr val="000000">
                      <a:alpha val="43137"/>
                    </a:srgbClr>
                  </a:outerShdw>
                </a:effectLst>
              </a:rPr>
              <a:t>Cisc</a:t>
            </a:r>
            <a:r>
              <a:rPr lang="en-US" sz="900" strike="sngStrike" dirty="0">
                <a:effectLst>
                  <a:outerShdw blurRad="38100" dist="38100" dir="2700000" algn="tl">
                    <a:srgbClr val="000000">
                      <a:alpha val="43137"/>
                    </a:srgbClr>
                  </a:outerShdw>
                </a:effectLst>
              </a:rPr>
              <a:t> </a:t>
            </a:r>
            <a:r>
              <a:rPr lang="en-US" sz="900" strike="sngStrike" dirty="0" err="1">
                <a:effectLst>
                  <a:outerShdw blurRad="38100" dist="38100" dir="2700000" algn="tl">
                    <a:srgbClr val="000000">
                      <a:alpha val="43137"/>
                    </a:srgbClr>
                  </a:outerShdw>
                </a:effectLst>
              </a:rPr>
              <a:t>Montroing</a:t>
            </a:r>
            <a:endParaRPr lang="en-US" sz="900" strike="sngStrike" dirty="0">
              <a:effectLst>
                <a:outerShdw blurRad="38100" dist="38100" dir="2700000" algn="tl">
                  <a:srgbClr val="000000">
                    <a:alpha val="43137"/>
                  </a:srgbClr>
                </a:outerShdw>
              </a:effectLst>
            </a:endParaRPr>
          </a:p>
        </p:txBody>
      </p:sp>
      <p:sp>
        <p:nvSpPr>
          <p:cNvPr id="65" name="TextBox 64"/>
          <p:cNvSpPr txBox="1"/>
          <p:nvPr/>
        </p:nvSpPr>
        <p:spPr>
          <a:xfrm>
            <a:off x="9528127" y="5115024"/>
            <a:ext cx="541687" cy="369332"/>
          </a:xfrm>
          <a:prstGeom prst="rect">
            <a:avLst/>
          </a:prstGeom>
          <a:noFill/>
        </p:spPr>
        <p:txBody>
          <a:bodyPr wrap="none" rtlCol="0">
            <a:spAutoFit/>
          </a:bodyPr>
          <a:lstStyle/>
          <a:p>
            <a:r>
              <a:rPr lang="en-US" strike="sngStrike" dirty="0">
                <a:solidFill>
                  <a:schemeClr val="bg1"/>
                </a:solidFill>
              </a:rPr>
              <a:t>CTX</a:t>
            </a:r>
          </a:p>
        </p:txBody>
      </p:sp>
      <p:sp>
        <p:nvSpPr>
          <p:cNvPr id="66" name="TextBox 65"/>
          <p:cNvSpPr txBox="1"/>
          <p:nvPr/>
        </p:nvSpPr>
        <p:spPr>
          <a:xfrm>
            <a:off x="10162687" y="4976138"/>
            <a:ext cx="686406" cy="215444"/>
          </a:xfrm>
          <a:prstGeom prst="rect">
            <a:avLst/>
          </a:prstGeom>
          <a:noFill/>
        </p:spPr>
        <p:txBody>
          <a:bodyPr wrap="none" rtlCol="0">
            <a:spAutoFit/>
          </a:bodyPr>
          <a:lstStyle/>
          <a:p>
            <a:r>
              <a:rPr lang="en-US" sz="800" strike="sngStrike" dirty="0"/>
              <a:t>Stefan </a:t>
            </a:r>
            <a:r>
              <a:rPr lang="en-US" sz="800" strike="sngStrike" dirty="0" err="1"/>
              <a:t>marx</a:t>
            </a:r>
            <a:endParaRPr lang="en-US" sz="800" strike="sngStrike" dirty="0"/>
          </a:p>
        </p:txBody>
      </p:sp>
      <p:sp>
        <p:nvSpPr>
          <p:cNvPr id="67" name="TextBox 66"/>
          <p:cNvSpPr txBox="1"/>
          <p:nvPr/>
        </p:nvSpPr>
        <p:spPr>
          <a:xfrm>
            <a:off x="9116524" y="4959825"/>
            <a:ext cx="1019831" cy="215444"/>
          </a:xfrm>
          <a:prstGeom prst="rect">
            <a:avLst/>
          </a:prstGeom>
          <a:noFill/>
        </p:spPr>
        <p:txBody>
          <a:bodyPr wrap="none" rtlCol="0">
            <a:spAutoFit/>
          </a:bodyPr>
          <a:lstStyle/>
          <a:p>
            <a:r>
              <a:rPr lang="en-US" sz="800" dirty="0" err="1"/>
              <a:t>nonPoclieCfgLogical</a:t>
            </a:r>
            <a:endParaRPr lang="en-US" sz="800" dirty="0"/>
          </a:p>
        </p:txBody>
      </p:sp>
      <p:pic>
        <p:nvPicPr>
          <p:cNvPr id="69" name="Picture 6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392779" y="5329081"/>
            <a:ext cx="150834" cy="206612"/>
          </a:xfrm>
          <a:prstGeom prst="rect">
            <a:avLst/>
          </a:prstGeom>
        </p:spPr>
      </p:pic>
      <p:pic>
        <p:nvPicPr>
          <p:cNvPr id="70" name="Picture 6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066255" y="5344072"/>
            <a:ext cx="305512" cy="201461"/>
          </a:xfrm>
          <a:prstGeom prst="rect">
            <a:avLst/>
          </a:prstGeom>
        </p:spPr>
      </p:pic>
      <p:cxnSp>
        <p:nvCxnSpPr>
          <p:cNvPr id="72" name="Straight Connector 71"/>
          <p:cNvCxnSpPr/>
          <p:nvPr/>
        </p:nvCxnSpPr>
        <p:spPr>
          <a:xfrm flipV="1">
            <a:off x="8190629" y="5300960"/>
            <a:ext cx="1716025" cy="265286"/>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311464" y="5460711"/>
            <a:ext cx="787395" cy="215444"/>
          </a:xfrm>
          <a:prstGeom prst="rect">
            <a:avLst/>
          </a:prstGeom>
          <a:noFill/>
        </p:spPr>
        <p:txBody>
          <a:bodyPr wrap="none" rtlCol="0">
            <a:spAutoFit/>
          </a:bodyPr>
          <a:lstStyle/>
          <a:p>
            <a:r>
              <a:rPr lang="en-US" sz="800" strike="sngStrike" dirty="0" err="1"/>
              <a:t>Anglea.patrica</a:t>
            </a:r>
            <a:endParaRPr lang="en-US" sz="800" strike="sngStrike" dirty="0"/>
          </a:p>
        </p:txBody>
      </p:sp>
      <p:sp>
        <p:nvSpPr>
          <p:cNvPr id="74" name="TextBox 73"/>
          <p:cNvSpPr txBox="1"/>
          <p:nvPr/>
        </p:nvSpPr>
        <p:spPr>
          <a:xfrm>
            <a:off x="8976421" y="5431589"/>
            <a:ext cx="603050" cy="215444"/>
          </a:xfrm>
          <a:prstGeom prst="rect">
            <a:avLst/>
          </a:prstGeom>
          <a:noFill/>
        </p:spPr>
        <p:txBody>
          <a:bodyPr wrap="none" rtlCol="0">
            <a:spAutoFit/>
          </a:bodyPr>
          <a:lstStyle/>
          <a:p>
            <a:r>
              <a:rPr lang="en-US" sz="800" strike="sngStrike" dirty="0" err="1"/>
              <a:t>triatholon</a:t>
            </a:r>
            <a:endParaRPr lang="en-US" sz="800" strike="sngStrike" dirty="0"/>
          </a:p>
        </p:txBody>
      </p:sp>
      <p:sp>
        <p:nvSpPr>
          <p:cNvPr id="75" name="Rectangle 74">
            <a:extLst>
              <a:ext uri="{FF2B5EF4-FFF2-40B4-BE49-F238E27FC236}">
                <a16:creationId xmlns:a16="http://schemas.microsoft.com/office/drawing/2014/main" id="{277FA34A-B404-47BC-8A8A-E7863A66DC3C}"/>
              </a:ext>
            </a:extLst>
          </p:cNvPr>
          <p:cNvSpPr/>
          <p:nvPr/>
        </p:nvSpPr>
        <p:spPr>
          <a:xfrm>
            <a:off x="9131888" y="5323359"/>
            <a:ext cx="439012" cy="1903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8762275" y="5384909"/>
            <a:ext cx="878963" cy="124847"/>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277FA34A-B404-47BC-8A8A-E7863A66DC3C}"/>
              </a:ext>
            </a:extLst>
          </p:cNvPr>
          <p:cNvSpPr/>
          <p:nvPr/>
        </p:nvSpPr>
        <p:spPr>
          <a:xfrm>
            <a:off x="6818860" y="4380170"/>
            <a:ext cx="5241060" cy="24778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6837564" y="4127524"/>
            <a:ext cx="2308645" cy="215444"/>
          </a:xfrm>
          <a:prstGeom prst="rect">
            <a:avLst/>
          </a:prstGeom>
          <a:noFill/>
        </p:spPr>
        <p:txBody>
          <a:bodyPr wrap="none" rtlCol="0">
            <a:spAutoFit/>
          </a:bodyPr>
          <a:lstStyle/>
          <a:p>
            <a:r>
              <a:rPr lang="en-US" sz="800" dirty="0">
                <a:effectLst>
                  <a:outerShdw blurRad="38100" dist="38100" dir="2700000" algn="tl">
                    <a:srgbClr val="000000">
                      <a:alpha val="43137"/>
                    </a:srgbClr>
                  </a:outerShdw>
                </a:effectLst>
              </a:rPr>
              <a:t>2013 IMPROT</a:t>
            </a:r>
            <a:r>
              <a:rPr lang="en-US" sz="800" dirty="0"/>
              <a:t> CHECK PONCHARLI(SALES</a:t>
            </a:r>
            <a:r>
              <a:rPr lang="en-US" sz="800" strike="sngStrike" dirty="0"/>
              <a:t> </a:t>
            </a:r>
            <a:r>
              <a:rPr lang="en-US" sz="800" strike="sngStrike" dirty="0" err="1"/>
              <a:t>sapse</a:t>
            </a:r>
            <a:r>
              <a:rPr lang="en-US" sz="800" strike="sngStrike" dirty="0"/>
              <a:t> visa)</a:t>
            </a:r>
          </a:p>
        </p:txBody>
      </p:sp>
      <p:sp>
        <p:nvSpPr>
          <p:cNvPr id="79" name="TextBox 78"/>
          <p:cNvSpPr txBox="1"/>
          <p:nvPr/>
        </p:nvSpPr>
        <p:spPr>
          <a:xfrm>
            <a:off x="7483324" y="4939163"/>
            <a:ext cx="1603521" cy="369332"/>
          </a:xfrm>
          <a:prstGeom prst="rect">
            <a:avLst/>
          </a:prstGeom>
          <a:noFill/>
        </p:spPr>
        <p:txBody>
          <a:bodyPr wrap="square" rtlCol="0">
            <a:spAutoFit/>
          </a:bodyPr>
          <a:lstStyle/>
          <a:p>
            <a:r>
              <a:rPr lang="en-US" dirty="0"/>
              <a:t>911 Flight</a:t>
            </a:r>
          </a:p>
        </p:txBody>
      </p:sp>
      <p:sp>
        <p:nvSpPr>
          <p:cNvPr id="80" name="Rectangle 79"/>
          <p:cNvSpPr/>
          <p:nvPr/>
        </p:nvSpPr>
        <p:spPr>
          <a:xfrm>
            <a:off x="8560177" y="4981035"/>
            <a:ext cx="215762" cy="4367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8803582" y="5001027"/>
            <a:ext cx="1504382" cy="4253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9107347" y="4907912"/>
            <a:ext cx="1108765" cy="369332"/>
          </a:xfrm>
          <a:prstGeom prst="rect">
            <a:avLst/>
          </a:prstGeom>
          <a:noFill/>
        </p:spPr>
        <p:txBody>
          <a:bodyPr wrap="none" rtlCol="0">
            <a:spAutoFit/>
          </a:bodyPr>
          <a:lstStyle/>
          <a:p>
            <a:r>
              <a:rPr lang="en-US" dirty="0"/>
              <a:t>Employee</a:t>
            </a:r>
          </a:p>
        </p:txBody>
      </p:sp>
      <p:sp>
        <p:nvSpPr>
          <p:cNvPr id="83" name="TextBox 82"/>
          <p:cNvSpPr txBox="1"/>
          <p:nvPr/>
        </p:nvSpPr>
        <p:spPr>
          <a:xfrm>
            <a:off x="9596704" y="5186256"/>
            <a:ext cx="654346" cy="215444"/>
          </a:xfrm>
          <a:prstGeom prst="rect">
            <a:avLst/>
          </a:prstGeom>
          <a:noFill/>
        </p:spPr>
        <p:txBody>
          <a:bodyPr wrap="none" rtlCol="0">
            <a:spAutoFit/>
          </a:bodyPr>
          <a:lstStyle/>
          <a:p>
            <a:r>
              <a:rPr lang="en-US" sz="800" strike="sngStrike" dirty="0"/>
              <a:t>Steve Marx</a:t>
            </a:r>
          </a:p>
        </p:txBody>
      </p:sp>
      <p:sp>
        <p:nvSpPr>
          <p:cNvPr id="84" name="TextBox 83"/>
          <p:cNvSpPr txBox="1"/>
          <p:nvPr/>
        </p:nvSpPr>
        <p:spPr>
          <a:xfrm>
            <a:off x="8664999" y="5088653"/>
            <a:ext cx="1033360" cy="369332"/>
          </a:xfrm>
          <a:prstGeom prst="rect">
            <a:avLst/>
          </a:prstGeom>
          <a:noFill/>
        </p:spPr>
        <p:txBody>
          <a:bodyPr wrap="none" rtlCol="0">
            <a:spAutoFit/>
          </a:bodyPr>
          <a:lstStyle/>
          <a:p>
            <a:r>
              <a:rPr lang="en-US" dirty="0"/>
              <a:t>CGN-SFO</a:t>
            </a:r>
          </a:p>
        </p:txBody>
      </p:sp>
      <p:sp>
        <p:nvSpPr>
          <p:cNvPr id="85" name="TextBox 84"/>
          <p:cNvSpPr txBox="1"/>
          <p:nvPr/>
        </p:nvSpPr>
        <p:spPr>
          <a:xfrm>
            <a:off x="9703117" y="5326359"/>
            <a:ext cx="974947" cy="646331"/>
          </a:xfrm>
          <a:prstGeom prst="rect">
            <a:avLst/>
          </a:prstGeom>
          <a:noFill/>
        </p:spPr>
        <p:txBody>
          <a:bodyPr wrap="none" rtlCol="0">
            <a:spAutoFit/>
          </a:bodyPr>
          <a:lstStyle/>
          <a:p>
            <a:r>
              <a:rPr lang="en-US" strike="sngStrike" dirty="0"/>
              <a:t>IRAN</a:t>
            </a:r>
          </a:p>
          <a:p>
            <a:r>
              <a:rPr lang="en-US" strike="sngStrike" dirty="0"/>
              <a:t>OSL-FRA</a:t>
            </a:r>
          </a:p>
        </p:txBody>
      </p:sp>
      <p:sp>
        <p:nvSpPr>
          <p:cNvPr id="88" name="Rectangle 87">
            <a:extLst>
              <a:ext uri="{FF2B5EF4-FFF2-40B4-BE49-F238E27FC236}">
                <a16:creationId xmlns:a16="http://schemas.microsoft.com/office/drawing/2014/main" id="{277FA34A-B404-47BC-8A8A-E7863A66DC3C}"/>
              </a:ext>
            </a:extLst>
          </p:cNvPr>
          <p:cNvSpPr/>
          <p:nvPr/>
        </p:nvSpPr>
        <p:spPr>
          <a:xfrm>
            <a:off x="6023412" y="3681215"/>
            <a:ext cx="6168588" cy="31547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6054910" y="3945213"/>
            <a:ext cx="828175" cy="369332"/>
          </a:xfrm>
          <a:prstGeom prst="rect">
            <a:avLst/>
          </a:prstGeom>
          <a:solidFill>
            <a:srgbClr val="FFFF00"/>
          </a:solidFill>
        </p:spPr>
        <p:txBody>
          <a:bodyPr wrap="none" rtlCol="0">
            <a:spAutoFit/>
          </a:bodyPr>
          <a:lstStyle/>
          <a:p>
            <a:r>
              <a:rPr lang="en-US" dirty="0"/>
              <a:t>Notes:</a:t>
            </a:r>
          </a:p>
        </p:txBody>
      </p:sp>
      <p:pic>
        <p:nvPicPr>
          <p:cNvPr id="89" name="Picture 8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596704" y="2157811"/>
            <a:ext cx="636510" cy="476768"/>
          </a:xfrm>
          <a:prstGeom prst="rect">
            <a:avLst/>
          </a:prstGeom>
        </p:spPr>
      </p:pic>
      <p:pic>
        <p:nvPicPr>
          <p:cNvPr id="90" name="Picture 89"/>
          <p:cNvPicPr>
            <a:picLocks noChangeAspect="1"/>
          </p:cNvPicPr>
          <p:nvPr/>
        </p:nvPicPr>
        <p:blipFill>
          <a:blip r:embed="rId9"/>
          <a:stretch>
            <a:fillRect/>
          </a:stretch>
        </p:blipFill>
        <p:spPr>
          <a:xfrm>
            <a:off x="6636159" y="2132302"/>
            <a:ext cx="729054" cy="546790"/>
          </a:xfrm>
          <a:prstGeom prst="rect">
            <a:avLst/>
          </a:prstGeom>
        </p:spPr>
      </p:pic>
    </p:spTree>
    <p:extLst>
      <p:ext uri="{BB962C8B-B14F-4D97-AF65-F5344CB8AC3E}">
        <p14:creationId xmlns:p14="http://schemas.microsoft.com/office/powerpoint/2010/main" val="794429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38909"/>
            <a:ext cx="12192000" cy="3962400"/>
          </a:xfrm>
          <a:prstGeom prst="rect">
            <a:avLst/>
          </a:prstGeom>
        </p:spPr>
      </p:pic>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399" y="881379"/>
            <a:ext cx="914402" cy="929642"/>
          </a:xfrm>
          <a:prstGeom prst="rect">
            <a:avLst/>
          </a:prstGeom>
        </p:spPr>
      </p:pic>
      <p:pic>
        <p:nvPicPr>
          <p:cNvPr id="9" name="Picture 8"/>
          <p:cNvPicPr>
            <a:picLocks noChangeAspect="1"/>
          </p:cNvPicPr>
          <p:nvPr/>
        </p:nvPicPr>
        <p:blipFill>
          <a:blip r:embed="rId4"/>
          <a:stretch>
            <a:fillRect/>
          </a:stretch>
        </p:blipFill>
        <p:spPr>
          <a:xfrm>
            <a:off x="2039699" y="6366937"/>
            <a:ext cx="303271" cy="446926"/>
          </a:xfrm>
          <a:prstGeom prst="rect">
            <a:avLst/>
          </a:prstGeom>
        </p:spPr>
      </p:pic>
      <p:sp>
        <p:nvSpPr>
          <p:cNvPr id="10" name="TextBox 9"/>
          <p:cNvSpPr txBox="1"/>
          <p:nvPr/>
        </p:nvSpPr>
        <p:spPr>
          <a:xfrm>
            <a:off x="328773" y="6405734"/>
            <a:ext cx="1632178" cy="369332"/>
          </a:xfrm>
          <a:prstGeom prst="rect">
            <a:avLst/>
          </a:prstGeom>
          <a:noFill/>
        </p:spPr>
        <p:txBody>
          <a:bodyPr wrap="none" rtlCol="0">
            <a:spAutoFit/>
          </a:bodyPr>
          <a:lstStyle/>
          <a:p>
            <a:r>
              <a:rPr lang="en-US" dirty="0"/>
              <a:t>1980 April 10th</a:t>
            </a:r>
          </a:p>
        </p:txBody>
      </p:sp>
    </p:spTree>
    <p:extLst>
      <p:ext uri="{BB962C8B-B14F-4D97-AF65-F5344CB8AC3E}">
        <p14:creationId xmlns:p14="http://schemas.microsoft.com/office/powerpoint/2010/main" val="57094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39020" y="3095073"/>
            <a:ext cx="2079748" cy="584775"/>
          </a:xfrm>
          <a:prstGeom prst="rect">
            <a:avLst/>
          </a:prstGeom>
        </p:spPr>
        <p:txBody>
          <a:bodyPr wrap="square">
            <a:spAutoFit/>
          </a:bodyPr>
          <a:lstStyle/>
          <a:p>
            <a:r>
              <a:rPr lang="en-US" sz="800" dirty="0"/>
              <a:t>https://www.icj-cij.org/sites/default/files/case-related/182/182-20230605-ORD-01-00-EN.pdf</a:t>
            </a:r>
          </a:p>
        </p:txBody>
      </p:sp>
      <p:pic>
        <p:nvPicPr>
          <p:cNvPr id="139" name="Picture 138"/>
          <p:cNvPicPr>
            <a:picLocks noChangeAspect="1"/>
          </p:cNvPicPr>
          <p:nvPr/>
        </p:nvPicPr>
        <p:blipFill>
          <a:blip r:embed="rId3"/>
          <a:stretch>
            <a:fillRect/>
          </a:stretch>
        </p:blipFill>
        <p:spPr>
          <a:xfrm>
            <a:off x="36870" y="4450745"/>
            <a:ext cx="2568902" cy="31854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3820" y="2234108"/>
            <a:ext cx="834275" cy="55517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1863" y="5109560"/>
            <a:ext cx="834275" cy="555172"/>
          </a:xfrm>
          <a:prstGeom prst="rect">
            <a:avLst/>
          </a:prstGeom>
        </p:spPr>
      </p:pic>
      <p:sp>
        <p:nvSpPr>
          <p:cNvPr id="6" name="TextBox 5"/>
          <p:cNvSpPr txBox="1"/>
          <p:nvPr/>
        </p:nvSpPr>
        <p:spPr>
          <a:xfrm>
            <a:off x="4068253" y="2199459"/>
            <a:ext cx="2206245" cy="369332"/>
          </a:xfrm>
          <a:prstGeom prst="rect">
            <a:avLst/>
          </a:prstGeom>
          <a:noFill/>
        </p:spPr>
        <p:txBody>
          <a:bodyPr wrap="none" rtlCol="0">
            <a:spAutoFit/>
          </a:bodyPr>
          <a:lstStyle/>
          <a:p>
            <a:r>
              <a:rPr lang="en-US" strike="sngStrike" dirty="0"/>
              <a:t>Take the house under</a:t>
            </a:r>
          </a:p>
        </p:txBody>
      </p:sp>
      <p:sp>
        <p:nvSpPr>
          <p:cNvPr id="7" name="TextBox 6"/>
          <p:cNvSpPr txBox="1"/>
          <p:nvPr/>
        </p:nvSpPr>
        <p:spPr>
          <a:xfrm>
            <a:off x="6274498" y="2189355"/>
            <a:ext cx="1583370" cy="369332"/>
          </a:xfrm>
          <a:prstGeom prst="rect">
            <a:avLst/>
          </a:prstGeom>
          <a:noFill/>
        </p:spPr>
        <p:txBody>
          <a:bodyPr wrap="square" rtlCol="0">
            <a:spAutoFit/>
          </a:bodyPr>
          <a:lstStyle/>
          <a:p>
            <a:r>
              <a:rPr lang="en-US" dirty="0"/>
              <a:t>!China</a:t>
            </a:r>
          </a:p>
        </p:txBody>
      </p:sp>
      <p:cxnSp>
        <p:nvCxnSpPr>
          <p:cNvPr id="8" name="Straight Connector 7"/>
          <p:cNvCxnSpPr/>
          <p:nvPr/>
        </p:nvCxnSpPr>
        <p:spPr>
          <a:xfrm flipV="1">
            <a:off x="4079308" y="2454499"/>
            <a:ext cx="859803" cy="535849"/>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5453299" y="2396426"/>
            <a:ext cx="2404569" cy="369332"/>
          </a:xfrm>
          <a:prstGeom prst="rect">
            <a:avLst/>
          </a:prstGeom>
        </p:spPr>
        <p:txBody>
          <a:bodyPr wrap="none">
            <a:spAutoFit/>
          </a:bodyPr>
          <a:lstStyle/>
          <a:p>
            <a:r>
              <a:rPr lang="en-US" strike="sngStrike" dirty="0" err="1"/>
              <a:t>kaiserpassage</a:t>
            </a:r>
            <a:r>
              <a:rPr lang="en-US" strike="sngStrike" dirty="0"/>
              <a:t> </a:t>
            </a:r>
            <a:r>
              <a:rPr lang="en-US" strike="sngStrike" dirty="0" err="1"/>
              <a:t>karlsruhe</a:t>
            </a:r>
            <a:endParaRPr lang="en-US" strike="sngStrike" dirty="0"/>
          </a:p>
        </p:txBody>
      </p:sp>
      <p:sp>
        <p:nvSpPr>
          <p:cNvPr id="10" name="Rectangle 9"/>
          <p:cNvSpPr/>
          <p:nvPr/>
        </p:nvSpPr>
        <p:spPr>
          <a:xfrm>
            <a:off x="5633663" y="2573054"/>
            <a:ext cx="2101986" cy="369332"/>
          </a:xfrm>
          <a:prstGeom prst="rect">
            <a:avLst/>
          </a:prstGeom>
        </p:spPr>
        <p:txBody>
          <a:bodyPr wrap="none">
            <a:spAutoFit/>
          </a:bodyPr>
          <a:lstStyle/>
          <a:p>
            <a:r>
              <a:rPr lang="en-US" dirty="0" err="1"/>
              <a:t>kaiserallee</a:t>
            </a:r>
            <a:r>
              <a:rPr lang="en-US" dirty="0"/>
              <a:t> </a:t>
            </a:r>
            <a:r>
              <a:rPr lang="en-US" dirty="0" err="1"/>
              <a:t>karlsruhe</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3945" y="2564811"/>
            <a:ext cx="1150928" cy="327295"/>
          </a:xfrm>
          <a:prstGeom prst="rect">
            <a:avLst/>
          </a:prstGeom>
        </p:spPr>
      </p:pic>
      <p:sp>
        <p:nvSpPr>
          <p:cNvPr id="12" name="Rectangle 11">
            <a:extLst>
              <a:ext uri="{FF2B5EF4-FFF2-40B4-BE49-F238E27FC236}">
                <a16:creationId xmlns:a16="http://schemas.microsoft.com/office/drawing/2014/main" id="{277FA34A-B404-47BC-8A8A-E7863A66DC3C}"/>
              </a:ext>
            </a:extLst>
          </p:cNvPr>
          <p:cNvSpPr/>
          <p:nvPr/>
        </p:nvSpPr>
        <p:spPr>
          <a:xfrm>
            <a:off x="3903875" y="2936486"/>
            <a:ext cx="4272680" cy="6445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4068253" y="2331294"/>
            <a:ext cx="4152952" cy="4421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055777" y="2395333"/>
            <a:ext cx="2218721" cy="12216"/>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2954" y="3073678"/>
            <a:ext cx="957774" cy="394378"/>
          </a:xfrm>
          <a:prstGeom prst="rect">
            <a:avLst/>
          </a:prstGeom>
        </p:spPr>
      </p:pic>
      <p:pic>
        <p:nvPicPr>
          <p:cNvPr id="16" name="Pictur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38086" y="3081758"/>
            <a:ext cx="660996" cy="370158"/>
          </a:xfrm>
          <a:prstGeom prst="rect">
            <a:avLst/>
          </a:prstGeom>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56138" y="3008983"/>
            <a:ext cx="799445" cy="496497"/>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7112" y="3505890"/>
            <a:ext cx="855094" cy="569026"/>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40215" y="3597207"/>
            <a:ext cx="587096" cy="587096"/>
          </a:xfrm>
          <a:prstGeom prst="rect">
            <a:avLst/>
          </a:prstGeom>
        </p:spPr>
      </p:pic>
      <p:pic>
        <p:nvPicPr>
          <p:cNvPr id="20" name="Picture 19"/>
          <p:cNvPicPr>
            <a:picLocks noChangeAspect="1"/>
          </p:cNvPicPr>
          <p:nvPr/>
        </p:nvPicPr>
        <p:blipFill>
          <a:blip r:embed="rId11"/>
          <a:stretch>
            <a:fillRect/>
          </a:stretch>
        </p:blipFill>
        <p:spPr>
          <a:xfrm>
            <a:off x="5214406" y="3560632"/>
            <a:ext cx="539452" cy="65933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81088" y="3587892"/>
            <a:ext cx="1905000" cy="581025"/>
          </a:xfrm>
          <a:prstGeom prst="rect">
            <a:avLst/>
          </a:prstGeom>
        </p:spPr>
      </p:pic>
      <p:sp>
        <p:nvSpPr>
          <p:cNvPr id="22" name="TextBox 21"/>
          <p:cNvSpPr txBox="1"/>
          <p:nvPr/>
        </p:nvSpPr>
        <p:spPr>
          <a:xfrm>
            <a:off x="6887653" y="3199148"/>
            <a:ext cx="1688283" cy="369332"/>
          </a:xfrm>
          <a:prstGeom prst="rect">
            <a:avLst/>
          </a:prstGeom>
          <a:noFill/>
        </p:spPr>
        <p:txBody>
          <a:bodyPr wrap="none" rtlCol="0">
            <a:spAutoFit/>
          </a:bodyPr>
          <a:lstStyle/>
          <a:p>
            <a:r>
              <a:rPr lang="en-US" dirty="0"/>
              <a:t>CREDIT </a:t>
            </a:r>
            <a:r>
              <a:rPr lang="en-US" sz="800" strike="sngStrike" dirty="0" err="1"/>
              <a:t>gmac.ibmcrazytalk</a:t>
            </a:r>
            <a:endParaRPr lang="en-US" sz="800" strike="sngStrike" dirty="0"/>
          </a:p>
        </p:txBody>
      </p:sp>
      <p:cxnSp>
        <p:nvCxnSpPr>
          <p:cNvPr id="23" name="Straight Connector 22"/>
          <p:cNvCxnSpPr/>
          <p:nvPr/>
        </p:nvCxnSpPr>
        <p:spPr>
          <a:xfrm flipV="1">
            <a:off x="7109397" y="3150517"/>
            <a:ext cx="791685" cy="4104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6777112" y="3484970"/>
            <a:ext cx="936168" cy="5989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040215" y="3505480"/>
            <a:ext cx="477324" cy="734441"/>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08086" y="4788962"/>
            <a:ext cx="674219" cy="674219"/>
          </a:xfrm>
          <a:prstGeom prst="rect">
            <a:avLst/>
          </a:prstGeom>
        </p:spPr>
      </p:pic>
      <p:sp>
        <p:nvSpPr>
          <p:cNvPr id="27" name="TextBox 26"/>
          <p:cNvSpPr txBox="1"/>
          <p:nvPr/>
        </p:nvSpPr>
        <p:spPr>
          <a:xfrm>
            <a:off x="6492971" y="2977225"/>
            <a:ext cx="1168269" cy="369332"/>
          </a:xfrm>
          <a:prstGeom prst="rect">
            <a:avLst/>
          </a:prstGeom>
          <a:noFill/>
        </p:spPr>
        <p:txBody>
          <a:bodyPr wrap="none" rtlCol="0">
            <a:spAutoFit/>
          </a:bodyPr>
          <a:lstStyle/>
          <a:p>
            <a:r>
              <a:rPr lang="en-US" b="1" dirty="0"/>
              <a:t>IMPORT G</a:t>
            </a:r>
          </a:p>
        </p:txBody>
      </p:sp>
      <p:cxnSp>
        <p:nvCxnSpPr>
          <p:cNvPr id="28" name="Straight Connector 27"/>
          <p:cNvCxnSpPr/>
          <p:nvPr/>
        </p:nvCxnSpPr>
        <p:spPr>
          <a:xfrm flipV="1">
            <a:off x="6950493" y="4095806"/>
            <a:ext cx="547956" cy="665775"/>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47496" y="4199473"/>
            <a:ext cx="1041045" cy="582985"/>
          </a:xfrm>
          <a:prstGeom prst="rect">
            <a:avLst/>
          </a:prstGeom>
        </p:spPr>
      </p:pic>
      <p:sp>
        <p:nvSpPr>
          <p:cNvPr id="30" name="Rectangle 29">
            <a:extLst>
              <a:ext uri="{FF2B5EF4-FFF2-40B4-BE49-F238E27FC236}">
                <a16:creationId xmlns:a16="http://schemas.microsoft.com/office/drawing/2014/main" id="{277FA34A-B404-47BC-8A8A-E7863A66DC3C}"/>
              </a:ext>
            </a:extLst>
          </p:cNvPr>
          <p:cNvSpPr/>
          <p:nvPr/>
        </p:nvSpPr>
        <p:spPr>
          <a:xfrm>
            <a:off x="6727006" y="3501160"/>
            <a:ext cx="1083029" cy="20026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7129023" y="3579700"/>
            <a:ext cx="453282" cy="19846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068253" y="4220420"/>
            <a:ext cx="5016438" cy="369332"/>
          </a:xfrm>
          <a:prstGeom prst="rect">
            <a:avLst/>
          </a:prstGeom>
          <a:noFill/>
        </p:spPr>
        <p:txBody>
          <a:bodyPr wrap="none" rtlCol="0">
            <a:spAutoFit/>
          </a:bodyPr>
          <a:lstStyle/>
          <a:p>
            <a:r>
              <a:rPr lang="en-US" b="1" dirty="0"/>
              <a:t>IMPORT</a:t>
            </a:r>
            <a:r>
              <a:rPr lang="en-US" dirty="0"/>
              <a:t> MARKET(MAINSTREET(!G:HOMCEI:LUX):LV</a:t>
            </a:r>
          </a:p>
        </p:txBody>
      </p:sp>
      <p:sp>
        <p:nvSpPr>
          <p:cNvPr id="33" name="Rectangle 32"/>
          <p:cNvSpPr/>
          <p:nvPr/>
        </p:nvSpPr>
        <p:spPr>
          <a:xfrm>
            <a:off x="4020839" y="4720227"/>
            <a:ext cx="4146007" cy="369332"/>
          </a:xfrm>
          <a:prstGeom prst="rect">
            <a:avLst/>
          </a:prstGeom>
        </p:spPr>
        <p:txBody>
          <a:bodyPr wrap="none">
            <a:spAutoFit/>
          </a:bodyPr>
          <a:lstStyle/>
          <a:p>
            <a:r>
              <a:rPr lang="en-US" b="1" dirty="0"/>
              <a:t>IMPORT</a:t>
            </a:r>
            <a:r>
              <a:rPr lang="en-US" dirty="0"/>
              <a:t> MAINSTREET(!G:HOMCEI:LUX):LV</a:t>
            </a:r>
          </a:p>
        </p:txBody>
      </p:sp>
      <p:sp>
        <p:nvSpPr>
          <p:cNvPr id="34" name="TextBox 33"/>
          <p:cNvSpPr txBox="1"/>
          <p:nvPr/>
        </p:nvSpPr>
        <p:spPr>
          <a:xfrm>
            <a:off x="4002954" y="4478075"/>
            <a:ext cx="2933945" cy="369332"/>
          </a:xfrm>
          <a:prstGeom prst="rect">
            <a:avLst/>
          </a:prstGeom>
          <a:noFill/>
        </p:spPr>
        <p:txBody>
          <a:bodyPr wrap="none" rtlCol="0">
            <a:spAutoFit/>
          </a:bodyPr>
          <a:lstStyle/>
          <a:p>
            <a:r>
              <a:rPr lang="en-US" dirty="0"/>
              <a:t>$500,000,000 </a:t>
            </a:r>
            <a:r>
              <a:rPr lang="en-US" dirty="0" err="1"/>
              <a:t>Cyanea</a:t>
            </a:r>
            <a:r>
              <a:rPr lang="en-US" dirty="0"/>
              <a:t>/WSAM</a:t>
            </a:r>
          </a:p>
        </p:txBody>
      </p:sp>
      <p:sp>
        <p:nvSpPr>
          <p:cNvPr id="35" name="TextBox 34"/>
          <p:cNvSpPr txBox="1"/>
          <p:nvPr/>
        </p:nvSpPr>
        <p:spPr>
          <a:xfrm>
            <a:off x="3053978" y="4708421"/>
            <a:ext cx="1108637" cy="369332"/>
          </a:xfrm>
          <a:prstGeom prst="rect">
            <a:avLst/>
          </a:prstGeom>
          <a:noFill/>
        </p:spPr>
        <p:txBody>
          <a:bodyPr wrap="none" rtlCol="0">
            <a:spAutoFit/>
          </a:bodyPr>
          <a:lstStyle/>
          <a:p>
            <a:r>
              <a:rPr lang="en-US" dirty="0"/>
              <a:t>2005 OAK</a:t>
            </a:r>
          </a:p>
        </p:txBody>
      </p:sp>
      <p:sp>
        <p:nvSpPr>
          <p:cNvPr id="36" name="TextBox 35"/>
          <p:cNvSpPr txBox="1"/>
          <p:nvPr/>
        </p:nvSpPr>
        <p:spPr>
          <a:xfrm>
            <a:off x="3053978" y="4250708"/>
            <a:ext cx="917239" cy="369332"/>
          </a:xfrm>
          <a:prstGeom prst="rect">
            <a:avLst/>
          </a:prstGeom>
          <a:noFill/>
        </p:spPr>
        <p:txBody>
          <a:bodyPr wrap="none" rtlCol="0">
            <a:spAutoFit/>
          </a:bodyPr>
          <a:lstStyle/>
          <a:p>
            <a:r>
              <a:rPr lang="en-US" dirty="0"/>
              <a:t>2006 SF</a:t>
            </a:r>
          </a:p>
        </p:txBody>
      </p:sp>
      <p:pic>
        <p:nvPicPr>
          <p:cNvPr id="37" name="Picture 3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267518" y="3260291"/>
            <a:ext cx="756771" cy="503597"/>
          </a:xfrm>
          <a:prstGeom prst="rect">
            <a:avLst/>
          </a:prstGeom>
        </p:spPr>
      </p:pic>
      <p:sp>
        <p:nvSpPr>
          <p:cNvPr id="38" name="Rectangle 37">
            <a:extLst>
              <a:ext uri="{FF2B5EF4-FFF2-40B4-BE49-F238E27FC236}">
                <a16:creationId xmlns:a16="http://schemas.microsoft.com/office/drawing/2014/main" id="{277FA34A-B404-47BC-8A8A-E7863A66DC3C}"/>
              </a:ext>
            </a:extLst>
          </p:cNvPr>
          <p:cNvSpPr/>
          <p:nvPr/>
        </p:nvSpPr>
        <p:spPr>
          <a:xfrm>
            <a:off x="6300530" y="3295720"/>
            <a:ext cx="747419" cy="5073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20575" y="3279044"/>
            <a:ext cx="503139" cy="586629"/>
          </a:xfrm>
          <a:prstGeom prst="rect">
            <a:avLst/>
          </a:prstGeom>
        </p:spPr>
      </p:pic>
      <p:sp>
        <p:nvSpPr>
          <p:cNvPr id="40" name="Rectangle 39">
            <a:extLst>
              <a:ext uri="{FF2B5EF4-FFF2-40B4-BE49-F238E27FC236}">
                <a16:creationId xmlns:a16="http://schemas.microsoft.com/office/drawing/2014/main" id="{277FA34A-B404-47BC-8A8A-E7863A66DC3C}"/>
              </a:ext>
            </a:extLst>
          </p:cNvPr>
          <p:cNvSpPr/>
          <p:nvPr/>
        </p:nvSpPr>
        <p:spPr>
          <a:xfrm>
            <a:off x="7820293" y="3248805"/>
            <a:ext cx="603422" cy="6355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901082" y="3344194"/>
            <a:ext cx="569387" cy="215444"/>
          </a:xfrm>
          <a:prstGeom prst="rect">
            <a:avLst/>
          </a:prstGeom>
          <a:noFill/>
        </p:spPr>
        <p:txBody>
          <a:bodyPr wrap="none" rtlCol="0">
            <a:spAutoFit/>
          </a:bodyPr>
          <a:lstStyle/>
          <a:p>
            <a:r>
              <a:rPr lang="en-US" sz="800" strike="sngStrike" dirty="0"/>
              <a:t>War field</a:t>
            </a:r>
          </a:p>
        </p:txBody>
      </p:sp>
      <p:sp>
        <p:nvSpPr>
          <p:cNvPr id="42" name="TextBox 41"/>
          <p:cNvSpPr txBox="1"/>
          <p:nvPr/>
        </p:nvSpPr>
        <p:spPr>
          <a:xfrm>
            <a:off x="7348040" y="5397710"/>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sp>
        <p:nvSpPr>
          <p:cNvPr id="43" name="TextBox 42"/>
          <p:cNvSpPr txBox="1"/>
          <p:nvPr/>
        </p:nvSpPr>
        <p:spPr>
          <a:xfrm>
            <a:off x="5721590" y="3300822"/>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pic>
        <p:nvPicPr>
          <p:cNvPr id="44" name="Picture 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251247" y="3920623"/>
            <a:ext cx="805229" cy="493799"/>
          </a:xfrm>
          <a:prstGeom prst="rect">
            <a:avLst/>
          </a:prstGeom>
        </p:spPr>
      </p:pic>
      <p:cxnSp>
        <p:nvCxnSpPr>
          <p:cNvPr id="45" name="Straight Arrow Connector 44"/>
          <p:cNvCxnSpPr>
            <a:endCxn id="44" idx="0"/>
          </p:cNvCxnSpPr>
          <p:nvPr/>
        </p:nvCxnSpPr>
        <p:spPr>
          <a:xfrm flipV="1">
            <a:off x="6727006" y="3920623"/>
            <a:ext cx="926856" cy="32225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277FA34A-B404-47BC-8A8A-E7863A66DC3C}"/>
              </a:ext>
            </a:extLst>
          </p:cNvPr>
          <p:cNvSpPr/>
          <p:nvPr/>
        </p:nvSpPr>
        <p:spPr>
          <a:xfrm>
            <a:off x="7280594" y="3903170"/>
            <a:ext cx="806356" cy="4996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70249" y="4060061"/>
            <a:ext cx="320260" cy="320260"/>
          </a:xfrm>
          <a:prstGeom prst="rect">
            <a:avLst/>
          </a:prstGeom>
        </p:spPr>
      </p:pic>
      <p:cxnSp>
        <p:nvCxnSpPr>
          <p:cNvPr id="48" name="Straight Connector 47"/>
          <p:cNvCxnSpPr/>
          <p:nvPr/>
        </p:nvCxnSpPr>
        <p:spPr>
          <a:xfrm flipV="1">
            <a:off x="7568387" y="3982915"/>
            <a:ext cx="712527" cy="35325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77FA34A-B404-47BC-8A8A-E7863A66DC3C}"/>
              </a:ext>
            </a:extLst>
          </p:cNvPr>
          <p:cNvSpPr/>
          <p:nvPr/>
        </p:nvSpPr>
        <p:spPr>
          <a:xfrm>
            <a:off x="7381203" y="3919369"/>
            <a:ext cx="806356" cy="4996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1" name="Rectangle 50">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52" name="Rectangle 51">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graphicFrame>
        <p:nvGraphicFramePr>
          <p:cNvPr id="54" name="Object 53"/>
          <p:cNvGraphicFramePr>
            <a:graphicFrameLocks noChangeAspect="1"/>
          </p:cNvGraphicFramePr>
          <p:nvPr>
            <p:extLst>
              <p:ext uri="{D42A27DB-BD31-4B8C-83A1-F6EECF244321}">
                <p14:modId xmlns:p14="http://schemas.microsoft.com/office/powerpoint/2010/main" val="3127036053"/>
              </p:ext>
            </p:extLst>
          </p:nvPr>
        </p:nvGraphicFramePr>
        <p:xfrm>
          <a:off x="3084513" y="4029075"/>
          <a:ext cx="2598737" cy="533400"/>
        </p:xfrm>
        <a:graphic>
          <a:graphicData uri="http://schemas.openxmlformats.org/presentationml/2006/ole">
            <mc:AlternateContent xmlns:mc="http://schemas.openxmlformats.org/markup-compatibility/2006">
              <mc:Choice xmlns:v="urn:schemas-microsoft-com:vml" Requires="v">
                <p:oleObj spid="_x0000_s3095" name="Packager Shell Object" showAsIcon="1" r:id="rId19" imgW="2598840" imgH="532800" progId="Package">
                  <p:embed/>
                </p:oleObj>
              </mc:Choice>
              <mc:Fallback>
                <p:oleObj name="Packager Shell Object" showAsIcon="1" r:id="rId19" imgW="2598840" imgH="532800" progId="Package">
                  <p:embed/>
                  <p:pic>
                    <p:nvPicPr>
                      <p:cNvPr id="0" name=""/>
                      <p:cNvPicPr/>
                      <p:nvPr/>
                    </p:nvPicPr>
                    <p:blipFill>
                      <a:blip r:embed="rId20"/>
                      <a:stretch>
                        <a:fillRect/>
                      </a:stretch>
                    </p:blipFill>
                    <p:spPr>
                      <a:xfrm>
                        <a:off x="3084513" y="4029075"/>
                        <a:ext cx="2598737" cy="533400"/>
                      </a:xfrm>
                      <a:prstGeom prst="rect">
                        <a:avLst/>
                      </a:prstGeom>
                    </p:spPr>
                  </p:pic>
                </p:oleObj>
              </mc:Fallback>
            </mc:AlternateContent>
          </a:graphicData>
        </a:graphic>
      </p:graphicFrame>
      <p:pic>
        <p:nvPicPr>
          <p:cNvPr id="55" name="Picture 5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16804" y="2035350"/>
            <a:ext cx="1859872" cy="1081762"/>
          </a:xfrm>
          <a:prstGeom prst="rect">
            <a:avLst/>
          </a:prstGeom>
        </p:spPr>
      </p:pic>
      <p:cxnSp>
        <p:nvCxnSpPr>
          <p:cNvPr id="57" name="Straight Connector 56"/>
          <p:cNvCxnSpPr/>
          <p:nvPr/>
        </p:nvCxnSpPr>
        <p:spPr>
          <a:xfrm flipV="1">
            <a:off x="441789" y="1893179"/>
            <a:ext cx="11209105" cy="101600"/>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92891" y="925098"/>
            <a:ext cx="1472216" cy="979693"/>
          </a:xfrm>
          <a:prstGeom prst="rect">
            <a:avLst/>
          </a:prstGeom>
        </p:spPr>
      </p:pic>
      <p:sp>
        <p:nvSpPr>
          <p:cNvPr id="59" name="Rectangle 58"/>
          <p:cNvSpPr/>
          <p:nvPr/>
        </p:nvSpPr>
        <p:spPr>
          <a:xfrm>
            <a:off x="3656138" y="1407560"/>
            <a:ext cx="4488867" cy="40069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59" idx="1"/>
          </p:cNvCxnSpPr>
          <p:nvPr/>
        </p:nvCxnSpPr>
        <p:spPr>
          <a:xfrm flipV="1">
            <a:off x="3656138" y="1569582"/>
            <a:ext cx="4565067" cy="38324"/>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3622492" y="943716"/>
            <a:ext cx="4488867" cy="4006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a:stCxn id="62" idx="1"/>
          </p:cNvCxnSpPr>
          <p:nvPr/>
        </p:nvCxnSpPr>
        <p:spPr>
          <a:xfrm flipV="1">
            <a:off x="3622492" y="1105738"/>
            <a:ext cx="4565067" cy="38324"/>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832369" y="925098"/>
            <a:ext cx="2359631" cy="64448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ATOMICLOCK</a:t>
            </a:r>
          </a:p>
        </p:txBody>
      </p:sp>
      <p:sp>
        <p:nvSpPr>
          <p:cNvPr id="65" name="TextBox 64"/>
          <p:cNvSpPr txBox="1"/>
          <p:nvPr/>
        </p:nvSpPr>
        <p:spPr>
          <a:xfrm>
            <a:off x="5873990" y="3453222"/>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sp>
        <p:nvSpPr>
          <p:cNvPr id="66" name="TextBox 65"/>
          <p:cNvSpPr txBox="1"/>
          <p:nvPr/>
        </p:nvSpPr>
        <p:spPr>
          <a:xfrm>
            <a:off x="6026390" y="3605622"/>
            <a:ext cx="1808629" cy="369332"/>
          </a:xfrm>
          <a:prstGeom prst="rect">
            <a:avLst/>
          </a:prstGeom>
          <a:noFill/>
        </p:spPr>
        <p:txBody>
          <a:bodyPr wrap="square" rtlCol="0">
            <a:spAutoFit/>
          </a:bodyPr>
          <a:lstStyle/>
          <a:p>
            <a:r>
              <a:rPr lang="en-US" dirty="0" err="1"/>
              <a:t>US</a:t>
            </a:r>
            <a:r>
              <a:rPr lang="en-US" sz="800" strike="sngStrike" dirty="0" err="1"/>
              <a:t>vsUSSR</a:t>
            </a:r>
            <a:endParaRPr lang="en-US" sz="800" strike="sngStrike" dirty="0"/>
          </a:p>
        </p:txBody>
      </p:sp>
      <p:sp>
        <p:nvSpPr>
          <p:cNvPr id="67" name="TextBox 66"/>
          <p:cNvSpPr txBox="1"/>
          <p:nvPr/>
        </p:nvSpPr>
        <p:spPr>
          <a:xfrm>
            <a:off x="501344" y="3341834"/>
            <a:ext cx="2206245" cy="369332"/>
          </a:xfrm>
          <a:prstGeom prst="rect">
            <a:avLst/>
          </a:prstGeom>
          <a:noFill/>
        </p:spPr>
        <p:txBody>
          <a:bodyPr wrap="none" rtlCol="0">
            <a:spAutoFit/>
          </a:bodyPr>
          <a:lstStyle/>
          <a:p>
            <a:r>
              <a:rPr lang="en-US" strike="sngStrike" dirty="0"/>
              <a:t>Take the house under</a:t>
            </a:r>
          </a:p>
        </p:txBody>
      </p:sp>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994" y="3670154"/>
            <a:ext cx="1150928" cy="327295"/>
          </a:xfrm>
          <a:prstGeom prst="rect">
            <a:avLst/>
          </a:prstGeom>
        </p:spPr>
      </p:pic>
      <p:sp>
        <p:nvSpPr>
          <p:cNvPr id="70" name="Rectangle 69"/>
          <p:cNvSpPr/>
          <p:nvPr/>
        </p:nvSpPr>
        <p:spPr>
          <a:xfrm>
            <a:off x="469097" y="3904785"/>
            <a:ext cx="2404569" cy="369332"/>
          </a:xfrm>
          <a:prstGeom prst="rect">
            <a:avLst/>
          </a:prstGeom>
        </p:spPr>
        <p:txBody>
          <a:bodyPr wrap="none">
            <a:spAutoFit/>
          </a:bodyPr>
          <a:lstStyle/>
          <a:p>
            <a:r>
              <a:rPr lang="en-US" strike="sngStrike" dirty="0" err="1"/>
              <a:t>kaiserpassage</a:t>
            </a:r>
            <a:r>
              <a:rPr lang="en-US" strike="sngStrike" dirty="0"/>
              <a:t> </a:t>
            </a:r>
            <a:r>
              <a:rPr lang="en-US" strike="sngStrike" dirty="0" err="1"/>
              <a:t>karlsruhe</a:t>
            </a:r>
            <a:endParaRPr lang="en-US" strike="sngStrike" dirty="0"/>
          </a:p>
        </p:txBody>
      </p:sp>
      <p:sp>
        <p:nvSpPr>
          <p:cNvPr id="71" name="Rectangle 70"/>
          <p:cNvSpPr/>
          <p:nvPr/>
        </p:nvSpPr>
        <p:spPr>
          <a:xfrm>
            <a:off x="649461" y="4081413"/>
            <a:ext cx="2101986" cy="369332"/>
          </a:xfrm>
          <a:prstGeom prst="rect">
            <a:avLst/>
          </a:prstGeom>
        </p:spPr>
        <p:txBody>
          <a:bodyPr wrap="none">
            <a:spAutoFit/>
          </a:bodyPr>
          <a:lstStyle/>
          <a:p>
            <a:r>
              <a:rPr lang="en-US" dirty="0" err="1"/>
              <a:t>kaiserallee</a:t>
            </a:r>
            <a:r>
              <a:rPr lang="en-US" dirty="0"/>
              <a:t> </a:t>
            </a:r>
            <a:r>
              <a:rPr lang="en-US" dirty="0" err="1"/>
              <a:t>karlsruhe</a:t>
            </a:r>
            <a:endParaRPr lang="en-US" dirty="0"/>
          </a:p>
        </p:txBody>
      </p:sp>
      <p:sp>
        <p:nvSpPr>
          <p:cNvPr id="72" name="Rectangle 71"/>
          <p:cNvSpPr/>
          <p:nvPr/>
        </p:nvSpPr>
        <p:spPr>
          <a:xfrm>
            <a:off x="357435" y="4258788"/>
            <a:ext cx="2396810" cy="369332"/>
          </a:xfrm>
          <a:prstGeom prst="rect">
            <a:avLst/>
          </a:prstGeom>
        </p:spPr>
        <p:txBody>
          <a:bodyPr wrap="none">
            <a:spAutoFit/>
          </a:bodyPr>
          <a:lstStyle/>
          <a:p>
            <a:r>
              <a:rPr lang="en-US" dirty="0" err="1"/>
              <a:t>kaiser</a:t>
            </a:r>
            <a:r>
              <a:rPr lang="en-US" dirty="0"/>
              <a:t> </a:t>
            </a:r>
            <a:r>
              <a:rPr lang="en-US" dirty="0" err="1"/>
              <a:t>strasse</a:t>
            </a:r>
            <a:r>
              <a:rPr lang="en-US" dirty="0"/>
              <a:t>  </a:t>
            </a:r>
            <a:r>
              <a:rPr lang="en-US" dirty="0" err="1"/>
              <a:t>franckrut</a:t>
            </a:r>
            <a:endParaRPr lang="en-US" dirty="0"/>
          </a:p>
        </p:txBody>
      </p:sp>
      <p:pic>
        <p:nvPicPr>
          <p:cNvPr id="73" name="Picture 72"/>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60066" y="4720227"/>
            <a:ext cx="480583" cy="480583"/>
          </a:xfrm>
          <a:prstGeom prst="rect">
            <a:avLst/>
          </a:prstGeom>
        </p:spPr>
      </p:pic>
      <p:pic>
        <p:nvPicPr>
          <p:cNvPr id="74" name="Picture 7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30774" y="5244967"/>
            <a:ext cx="2213565" cy="1473027"/>
          </a:xfrm>
          <a:prstGeom prst="rect">
            <a:avLst/>
          </a:prstGeom>
        </p:spPr>
      </p:pic>
      <p:sp>
        <p:nvSpPr>
          <p:cNvPr id="76" name="Rectangle 75"/>
          <p:cNvSpPr/>
          <p:nvPr/>
        </p:nvSpPr>
        <p:spPr>
          <a:xfrm>
            <a:off x="-65397" y="4435416"/>
            <a:ext cx="2106154" cy="369332"/>
          </a:xfrm>
          <a:prstGeom prst="rect">
            <a:avLst/>
          </a:prstGeom>
        </p:spPr>
        <p:txBody>
          <a:bodyPr wrap="none">
            <a:spAutoFit/>
          </a:bodyPr>
          <a:lstStyle/>
          <a:p>
            <a:r>
              <a:rPr lang="en-US" dirty="0" err="1"/>
              <a:t>webster</a:t>
            </a:r>
            <a:r>
              <a:rPr lang="en-US" dirty="0"/>
              <a:t> and </a:t>
            </a:r>
            <a:r>
              <a:rPr lang="en-US" dirty="0" err="1"/>
              <a:t>haiehgt</a:t>
            </a:r>
            <a:endParaRPr lang="en-US" dirty="0"/>
          </a:p>
        </p:txBody>
      </p:sp>
      <p:sp>
        <p:nvSpPr>
          <p:cNvPr id="77" name="Rectangle 76"/>
          <p:cNvSpPr/>
          <p:nvPr/>
        </p:nvSpPr>
        <p:spPr>
          <a:xfrm>
            <a:off x="9832369" y="2075380"/>
            <a:ext cx="2359631" cy="647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INTENET</a:t>
            </a:r>
          </a:p>
        </p:txBody>
      </p:sp>
      <p:pic>
        <p:nvPicPr>
          <p:cNvPr id="78" name="Picture 7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852011" y="2831954"/>
            <a:ext cx="2305050" cy="1981200"/>
          </a:xfrm>
          <a:prstGeom prst="rect">
            <a:avLst/>
          </a:prstGeom>
        </p:spPr>
      </p:pic>
      <p:pic>
        <p:nvPicPr>
          <p:cNvPr id="79" name="Picture 78"/>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923351" y="2789964"/>
            <a:ext cx="1018732" cy="1018732"/>
          </a:xfrm>
          <a:prstGeom prst="rect">
            <a:avLst/>
          </a:prstGeom>
        </p:spPr>
      </p:pic>
      <p:pic>
        <p:nvPicPr>
          <p:cNvPr id="80" name="Picture 79"/>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0629485" y="5943133"/>
            <a:ext cx="767701" cy="767701"/>
          </a:xfrm>
          <a:prstGeom prst="rect">
            <a:avLst/>
          </a:prstGeom>
        </p:spPr>
      </p:pic>
      <p:sp>
        <p:nvSpPr>
          <p:cNvPr id="81" name="Rectangle 80">
            <a:extLst>
              <a:ext uri="{FF2B5EF4-FFF2-40B4-BE49-F238E27FC236}">
                <a16:creationId xmlns:a16="http://schemas.microsoft.com/office/drawing/2014/main" id="{277FA34A-B404-47BC-8A8A-E7863A66DC3C}"/>
              </a:ext>
            </a:extLst>
          </p:cNvPr>
          <p:cNvSpPr/>
          <p:nvPr/>
        </p:nvSpPr>
        <p:spPr>
          <a:xfrm>
            <a:off x="10579191" y="5832747"/>
            <a:ext cx="922745" cy="94971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V="1">
            <a:off x="10417996" y="5200810"/>
            <a:ext cx="1083940" cy="1210264"/>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858296" y="4815870"/>
            <a:ext cx="2126867" cy="1189405"/>
          </a:xfrm>
          <a:prstGeom prst="rect">
            <a:avLst/>
          </a:prstGeom>
        </p:spPr>
      </p:pic>
      <p:sp>
        <p:nvSpPr>
          <p:cNvPr id="85" name="Rectangle 84">
            <a:extLst>
              <a:ext uri="{FF2B5EF4-FFF2-40B4-BE49-F238E27FC236}">
                <a16:creationId xmlns:a16="http://schemas.microsoft.com/office/drawing/2014/main" id="{277FA34A-B404-47BC-8A8A-E7863A66DC3C}"/>
              </a:ext>
            </a:extLst>
          </p:cNvPr>
          <p:cNvSpPr/>
          <p:nvPr/>
        </p:nvSpPr>
        <p:spPr>
          <a:xfrm>
            <a:off x="10275490" y="5625375"/>
            <a:ext cx="352843" cy="4147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10146258" y="6048139"/>
            <a:ext cx="1089429" cy="215444"/>
          </a:xfrm>
          <a:prstGeom prst="rect">
            <a:avLst/>
          </a:prstGeom>
          <a:noFill/>
        </p:spPr>
        <p:txBody>
          <a:bodyPr wrap="square" rtlCol="0">
            <a:spAutoFit/>
          </a:bodyPr>
          <a:lstStyle/>
          <a:p>
            <a:r>
              <a:rPr lang="en-US" sz="800" dirty="0"/>
              <a:t>41.ATB</a:t>
            </a:r>
          </a:p>
        </p:txBody>
      </p:sp>
      <p:sp>
        <p:nvSpPr>
          <p:cNvPr id="87" name="TextBox 86"/>
          <p:cNvSpPr txBox="1"/>
          <p:nvPr/>
        </p:nvSpPr>
        <p:spPr>
          <a:xfrm flipH="1">
            <a:off x="10488725" y="6528235"/>
            <a:ext cx="1703275" cy="369332"/>
          </a:xfrm>
          <a:prstGeom prst="rect">
            <a:avLst/>
          </a:prstGeom>
          <a:noFill/>
        </p:spPr>
        <p:txBody>
          <a:bodyPr wrap="square" rtlCol="0">
            <a:spAutoFit/>
          </a:bodyPr>
          <a:lstStyle/>
          <a:p>
            <a:r>
              <a:rPr lang="en-US" dirty="0"/>
              <a:t>§TREASON</a:t>
            </a:r>
          </a:p>
        </p:txBody>
      </p:sp>
      <p:pic>
        <p:nvPicPr>
          <p:cNvPr id="88" name="Picture 87"/>
          <p:cNvPicPr>
            <a:picLocks noChangeAspect="1"/>
          </p:cNvPicPr>
          <p:nvPr/>
        </p:nvPicPr>
        <p:blipFill>
          <a:blip r:embed="rId29"/>
          <a:stretch>
            <a:fillRect/>
          </a:stretch>
        </p:blipFill>
        <p:spPr>
          <a:xfrm>
            <a:off x="11600486" y="6095636"/>
            <a:ext cx="572172" cy="602469"/>
          </a:xfrm>
          <a:prstGeom prst="rect">
            <a:avLst/>
          </a:prstGeom>
        </p:spPr>
      </p:pic>
      <p:cxnSp>
        <p:nvCxnSpPr>
          <p:cNvPr id="90" name="Straight Connector 89"/>
          <p:cNvCxnSpPr>
            <a:stCxn id="87" idx="0"/>
          </p:cNvCxnSpPr>
          <p:nvPr/>
        </p:nvCxnSpPr>
        <p:spPr>
          <a:xfrm flipV="1">
            <a:off x="11340362" y="6122436"/>
            <a:ext cx="901932" cy="40579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277FA34A-B404-47BC-8A8A-E7863A66DC3C}"/>
              </a:ext>
            </a:extLst>
          </p:cNvPr>
          <p:cNvSpPr/>
          <p:nvPr/>
        </p:nvSpPr>
        <p:spPr>
          <a:xfrm>
            <a:off x="9852011" y="5987759"/>
            <a:ext cx="2285357" cy="94971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695396" y="5693452"/>
            <a:ext cx="757903" cy="311823"/>
          </a:xfrm>
          <a:prstGeom prst="rect">
            <a:avLst/>
          </a:prstGeom>
        </p:spPr>
      </p:pic>
      <p:pic>
        <p:nvPicPr>
          <p:cNvPr id="93" name="Picture 92"/>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4847796" y="5845852"/>
            <a:ext cx="757903" cy="311823"/>
          </a:xfrm>
          <a:prstGeom prst="rect">
            <a:avLst/>
          </a:prstGeom>
        </p:spPr>
      </p:pic>
      <p:pic>
        <p:nvPicPr>
          <p:cNvPr id="94" name="Picture 93"/>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000196" y="5998252"/>
            <a:ext cx="757903" cy="311823"/>
          </a:xfrm>
          <a:prstGeom prst="rect">
            <a:avLst/>
          </a:prstGeom>
        </p:spPr>
      </p:pic>
      <p:pic>
        <p:nvPicPr>
          <p:cNvPr id="95" name="Picture 94"/>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152596" y="6150652"/>
            <a:ext cx="757903" cy="311823"/>
          </a:xfrm>
          <a:prstGeom prst="rect">
            <a:avLst/>
          </a:prstGeom>
        </p:spPr>
      </p:pic>
      <p:pic>
        <p:nvPicPr>
          <p:cNvPr id="96" name="Picture 95"/>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304996" y="6303052"/>
            <a:ext cx="757903" cy="311823"/>
          </a:xfrm>
          <a:prstGeom prst="rect">
            <a:avLst/>
          </a:prstGeom>
        </p:spPr>
      </p:pic>
      <p:pic>
        <p:nvPicPr>
          <p:cNvPr id="97" name="Picture 96"/>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457396" y="6455452"/>
            <a:ext cx="757903" cy="311823"/>
          </a:xfrm>
          <a:prstGeom prst="rect">
            <a:avLst/>
          </a:prstGeom>
        </p:spPr>
      </p:pic>
      <p:pic>
        <p:nvPicPr>
          <p:cNvPr id="98" name="Picture 97"/>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690930" y="5700331"/>
            <a:ext cx="757903" cy="311823"/>
          </a:xfrm>
          <a:prstGeom prst="rect">
            <a:avLst/>
          </a:prstGeom>
        </p:spPr>
      </p:pic>
      <p:pic>
        <p:nvPicPr>
          <p:cNvPr id="99" name="Picture 98"/>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843330" y="5852731"/>
            <a:ext cx="757903" cy="311823"/>
          </a:xfrm>
          <a:prstGeom prst="rect">
            <a:avLst/>
          </a:prstGeom>
        </p:spPr>
      </p:pic>
      <p:pic>
        <p:nvPicPr>
          <p:cNvPr id="100" name="Picture 99"/>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5995730" y="6005131"/>
            <a:ext cx="757903" cy="311823"/>
          </a:xfrm>
          <a:prstGeom prst="rect">
            <a:avLst/>
          </a:prstGeom>
        </p:spPr>
      </p:pic>
      <p:pic>
        <p:nvPicPr>
          <p:cNvPr id="101" name="Picture 100"/>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6148130" y="6157531"/>
            <a:ext cx="757903" cy="311823"/>
          </a:xfrm>
          <a:prstGeom prst="rect">
            <a:avLst/>
          </a:prstGeom>
        </p:spPr>
      </p:pic>
      <p:pic>
        <p:nvPicPr>
          <p:cNvPr id="102" name="Picture 101"/>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6300530" y="6309931"/>
            <a:ext cx="757903" cy="311823"/>
          </a:xfrm>
          <a:prstGeom prst="rect">
            <a:avLst/>
          </a:prstGeom>
        </p:spPr>
      </p:pic>
      <p:pic>
        <p:nvPicPr>
          <p:cNvPr id="103" name="Picture 102"/>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6452930" y="6462331"/>
            <a:ext cx="757903" cy="311823"/>
          </a:xfrm>
          <a:prstGeom prst="rect">
            <a:avLst/>
          </a:prstGeom>
        </p:spPr>
      </p:pic>
      <p:cxnSp>
        <p:nvCxnSpPr>
          <p:cNvPr id="105" name="Straight Connector 104"/>
          <p:cNvCxnSpPr/>
          <p:nvPr/>
        </p:nvCxnSpPr>
        <p:spPr>
          <a:xfrm>
            <a:off x="3760342" y="5664732"/>
            <a:ext cx="5324349" cy="355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3638355" y="2210488"/>
            <a:ext cx="5324349" cy="35599"/>
          </a:xfrm>
          <a:prstGeom prst="line">
            <a:avLst/>
          </a:prstGeom>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31"/>
          <a:stretch>
            <a:fillRect/>
          </a:stretch>
        </p:blipFill>
        <p:spPr>
          <a:xfrm>
            <a:off x="1972537" y="3654247"/>
            <a:ext cx="1089891" cy="569124"/>
          </a:xfrm>
          <a:prstGeom prst="rect">
            <a:avLst/>
          </a:prstGeom>
        </p:spPr>
      </p:pic>
      <p:sp>
        <p:nvSpPr>
          <p:cNvPr id="107" name="Rectangle 106">
            <a:extLst>
              <a:ext uri="{FF2B5EF4-FFF2-40B4-BE49-F238E27FC236}">
                <a16:creationId xmlns:a16="http://schemas.microsoft.com/office/drawing/2014/main" id="{277FA34A-B404-47BC-8A8A-E7863A66DC3C}"/>
              </a:ext>
            </a:extLst>
          </p:cNvPr>
          <p:cNvSpPr/>
          <p:nvPr/>
        </p:nvSpPr>
        <p:spPr>
          <a:xfrm>
            <a:off x="31119" y="3410399"/>
            <a:ext cx="2444460" cy="17904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634272" y="3711166"/>
            <a:ext cx="1027911" cy="1249352"/>
          </a:xfrm>
          <a:prstGeom prst="line">
            <a:avLst/>
          </a:prstGeom>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32"/>
          <a:stretch>
            <a:fillRect/>
          </a:stretch>
        </p:blipFill>
        <p:spPr>
          <a:xfrm>
            <a:off x="4526940" y="5168768"/>
            <a:ext cx="2370888" cy="1374947"/>
          </a:xfrm>
          <a:prstGeom prst="rect">
            <a:avLst/>
          </a:prstGeom>
        </p:spPr>
      </p:pic>
      <p:sp>
        <p:nvSpPr>
          <p:cNvPr id="111" name="Rectangle 110">
            <a:extLst>
              <a:ext uri="{FF2B5EF4-FFF2-40B4-BE49-F238E27FC236}">
                <a16:creationId xmlns:a16="http://schemas.microsoft.com/office/drawing/2014/main" id="{277FA34A-B404-47BC-8A8A-E7863A66DC3C}"/>
              </a:ext>
            </a:extLst>
          </p:cNvPr>
          <p:cNvSpPr/>
          <p:nvPr/>
        </p:nvSpPr>
        <p:spPr>
          <a:xfrm>
            <a:off x="2633125" y="2228287"/>
            <a:ext cx="6279968" cy="45693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277FA34A-B404-47BC-8A8A-E7863A66DC3C}"/>
              </a:ext>
            </a:extLst>
          </p:cNvPr>
          <p:cNvSpPr/>
          <p:nvPr/>
        </p:nvSpPr>
        <p:spPr>
          <a:xfrm>
            <a:off x="2512821" y="942988"/>
            <a:ext cx="6279968" cy="9646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3" name="Picture 112"/>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59785" y="3581028"/>
            <a:ext cx="2375211" cy="1580595"/>
          </a:xfrm>
          <a:prstGeom prst="rect">
            <a:avLst/>
          </a:prstGeom>
        </p:spPr>
      </p:pic>
      <p:pic>
        <p:nvPicPr>
          <p:cNvPr id="114" name="Picture 11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650153" y="3483655"/>
            <a:ext cx="760129" cy="750039"/>
          </a:xfrm>
          <a:prstGeom prst="rect">
            <a:avLst/>
          </a:prstGeom>
        </p:spPr>
      </p:pic>
      <p:sp>
        <p:nvSpPr>
          <p:cNvPr id="115" name="Rectangle 114"/>
          <p:cNvSpPr/>
          <p:nvPr/>
        </p:nvSpPr>
        <p:spPr>
          <a:xfrm>
            <a:off x="42490" y="3404497"/>
            <a:ext cx="1619693" cy="46796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a:t>
            </a:r>
            <a:r>
              <a:rPr lang="en-US" dirty="0" err="1"/>
              <a:t>Franics.St</a:t>
            </a:r>
            <a:r>
              <a:rPr lang="en-US" dirty="0"/>
              <a:t> Peter</a:t>
            </a:r>
          </a:p>
        </p:txBody>
      </p:sp>
      <p:sp>
        <p:nvSpPr>
          <p:cNvPr id="116" name="TextBox 115"/>
          <p:cNvSpPr txBox="1"/>
          <p:nvPr/>
        </p:nvSpPr>
        <p:spPr>
          <a:xfrm>
            <a:off x="40260" y="3492218"/>
            <a:ext cx="739305" cy="215444"/>
          </a:xfrm>
          <a:prstGeom prst="rect">
            <a:avLst/>
          </a:prstGeom>
          <a:noFill/>
        </p:spPr>
        <p:txBody>
          <a:bodyPr wrap="none" rtlCol="0">
            <a:spAutoFit/>
          </a:bodyPr>
          <a:lstStyle/>
          <a:p>
            <a:r>
              <a:rPr lang="en-US" sz="800" strike="sngStrike" dirty="0" err="1"/>
              <a:t>Romen</a:t>
            </a:r>
            <a:r>
              <a:rPr lang="en-US" sz="800" strike="sngStrike" dirty="0"/>
              <a:t> Baths</a:t>
            </a:r>
          </a:p>
        </p:txBody>
      </p:sp>
      <p:sp>
        <p:nvSpPr>
          <p:cNvPr id="117" name="Rectangle 116">
            <a:extLst>
              <a:ext uri="{FF2B5EF4-FFF2-40B4-BE49-F238E27FC236}">
                <a16:creationId xmlns:a16="http://schemas.microsoft.com/office/drawing/2014/main" id="{277FA34A-B404-47BC-8A8A-E7863A66DC3C}"/>
              </a:ext>
            </a:extLst>
          </p:cNvPr>
          <p:cNvSpPr/>
          <p:nvPr/>
        </p:nvSpPr>
        <p:spPr>
          <a:xfrm>
            <a:off x="-11102" y="3398587"/>
            <a:ext cx="2475746" cy="184637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859681" y="3092967"/>
            <a:ext cx="329912" cy="329912"/>
          </a:xfrm>
          <a:prstGeom prst="rect">
            <a:avLst/>
          </a:prstGeom>
        </p:spPr>
      </p:pic>
      <p:pic>
        <p:nvPicPr>
          <p:cNvPr id="119" name="Picture 118"/>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2696637" y="3110608"/>
            <a:ext cx="570156" cy="285078"/>
          </a:xfrm>
          <a:prstGeom prst="rect">
            <a:avLst/>
          </a:prstGeom>
        </p:spPr>
      </p:pic>
      <p:cxnSp>
        <p:nvCxnSpPr>
          <p:cNvPr id="121" name="Straight Connector 120"/>
          <p:cNvCxnSpPr/>
          <p:nvPr/>
        </p:nvCxnSpPr>
        <p:spPr>
          <a:xfrm flipH="1" flipV="1">
            <a:off x="2753226" y="3073678"/>
            <a:ext cx="629369" cy="4097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1671719" y="3007903"/>
            <a:ext cx="629369" cy="4097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3" name="Picture 122"/>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2136007" y="3038946"/>
            <a:ext cx="460637" cy="306533"/>
          </a:xfrm>
          <a:prstGeom prst="rect">
            <a:avLst/>
          </a:prstGeom>
        </p:spPr>
      </p:pic>
      <p:cxnSp>
        <p:nvCxnSpPr>
          <p:cNvPr id="125" name="Straight Connector 124"/>
          <p:cNvCxnSpPr/>
          <p:nvPr/>
        </p:nvCxnSpPr>
        <p:spPr>
          <a:xfrm flipH="1" flipV="1">
            <a:off x="2135160" y="3092153"/>
            <a:ext cx="629369" cy="4097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8017" y="3138422"/>
            <a:ext cx="1150928" cy="327295"/>
          </a:xfrm>
          <a:prstGeom prst="rect">
            <a:avLst/>
          </a:prstGeom>
        </p:spPr>
      </p:pic>
      <p:sp>
        <p:nvSpPr>
          <p:cNvPr id="126" name="Rectangle 125">
            <a:extLst>
              <a:ext uri="{FF2B5EF4-FFF2-40B4-BE49-F238E27FC236}">
                <a16:creationId xmlns:a16="http://schemas.microsoft.com/office/drawing/2014/main" id="{277FA34A-B404-47BC-8A8A-E7863A66DC3C}"/>
              </a:ext>
            </a:extLst>
          </p:cNvPr>
          <p:cNvSpPr/>
          <p:nvPr/>
        </p:nvSpPr>
        <p:spPr>
          <a:xfrm>
            <a:off x="1830664" y="3076688"/>
            <a:ext cx="1469357" cy="3715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flipV="1">
            <a:off x="1817011" y="3147160"/>
            <a:ext cx="1371738" cy="23006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277FA34A-B404-47BC-8A8A-E7863A66DC3C}"/>
              </a:ext>
            </a:extLst>
          </p:cNvPr>
          <p:cNvSpPr/>
          <p:nvPr/>
        </p:nvSpPr>
        <p:spPr>
          <a:xfrm>
            <a:off x="1809303" y="3107734"/>
            <a:ext cx="1469357" cy="3715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1768883" y="3020264"/>
            <a:ext cx="2113732" cy="646331"/>
          </a:xfrm>
          <a:prstGeom prst="rect">
            <a:avLst/>
          </a:prstGeom>
          <a:noFill/>
        </p:spPr>
        <p:txBody>
          <a:bodyPr wrap="square" rtlCol="0">
            <a:spAutoFit/>
          </a:bodyPr>
          <a:lstStyle/>
          <a:p>
            <a:r>
              <a:rPr lang="en-US" b="1" dirty="0" err="1"/>
              <a:t>WWI.</a:t>
            </a:r>
            <a:r>
              <a:rPr lang="en-US" sz="800" strike="sngStrike" dirty="0" err="1"/>
              <a:t>albert-Einstein.max-plank</a:t>
            </a:r>
            <a:r>
              <a:rPr lang="en-US" dirty="0" err="1"/>
              <a:t>.</a:t>
            </a:r>
            <a:r>
              <a:rPr lang="en-US" sz="800" strike="sngStrike" dirty="0" err="1"/>
              <a:t>putin.gorbhe.staling.marx</a:t>
            </a:r>
            <a:endParaRPr lang="en-US" sz="800" strike="sngStrike" dirty="0"/>
          </a:p>
        </p:txBody>
      </p:sp>
      <p:sp>
        <p:nvSpPr>
          <p:cNvPr id="132" name="Rectangle 131">
            <a:extLst>
              <a:ext uri="{FF2B5EF4-FFF2-40B4-BE49-F238E27FC236}">
                <a16:creationId xmlns:a16="http://schemas.microsoft.com/office/drawing/2014/main" id="{277FA34A-B404-47BC-8A8A-E7863A66DC3C}"/>
              </a:ext>
            </a:extLst>
          </p:cNvPr>
          <p:cNvSpPr/>
          <p:nvPr/>
        </p:nvSpPr>
        <p:spPr>
          <a:xfrm>
            <a:off x="1797430" y="3095927"/>
            <a:ext cx="1469357" cy="4310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TextBox 132"/>
          <p:cNvSpPr txBox="1"/>
          <p:nvPr/>
        </p:nvSpPr>
        <p:spPr>
          <a:xfrm>
            <a:off x="2996295" y="6183097"/>
            <a:ext cx="3667799" cy="646331"/>
          </a:xfrm>
          <a:prstGeom prst="rect">
            <a:avLst/>
          </a:prstGeom>
          <a:noFill/>
        </p:spPr>
        <p:txBody>
          <a:bodyPr wrap="none" rtlCol="0">
            <a:spAutoFit/>
          </a:bodyPr>
          <a:lstStyle/>
          <a:p>
            <a:r>
              <a:rPr lang="en-US" b="1" dirty="0"/>
              <a:t>IMPORT</a:t>
            </a:r>
            <a:r>
              <a:rPr lang="en-US" strike="sngStrike" dirty="0"/>
              <a:t> </a:t>
            </a:r>
            <a:r>
              <a:rPr lang="en-US" strike="sngStrike" dirty="0" err="1"/>
              <a:t>ibm.parntr.client.granit</a:t>
            </a:r>
            <a:endParaRPr lang="en-US" strike="sngStrike" dirty="0"/>
          </a:p>
          <a:p>
            <a:r>
              <a:rPr lang="en-US" b="1" dirty="0"/>
              <a:t>IMPOIRT </a:t>
            </a:r>
            <a:r>
              <a:rPr lang="en-US" dirty="0"/>
              <a:t>G.MARKETSTREET(SF) </a:t>
            </a:r>
            <a:r>
              <a:rPr lang="en-US" sz="800" strike="sngStrike" dirty="0" err="1"/>
              <a:t>apple.touch</a:t>
            </a:r>
            <a:endParaRPr lang="en-US" sz="800" strike="sngStrike" dirty="0"/>
          </a:p>
        </p:txBody>
      </p:sp>
      <p:sp>
        <p:nvSpPr>
          <p:cNvPr id="134" name="TextBox 133"/>
          <p:cNvSpPr txBox="1"/>
          <p:nvPr/>
        </p:nvSpPr>
        <p:spPr>
          <a:xfrm>
            <a:off x="6412063" y="6409762"/>
            <a:ext cx="2028953" cy="369332"/>
          </a:xfrm>
          <a:prstGeom prst="rect">
            <a:avLst/>
          </a:prstGeom>
          <a:noFill/>
        </p:spPr>
        <p:txBody>
          <a:bodyPr wrap="none" rtlCol="0">
            <a:spAutoFit/>
          </a:bodyPr>
          <a:lstStyle/>
          <a:p>
            <a:r>
              <a:rPr lang="en-US" dirty="0"/>
              <a:t>IPX.!G.MAINSTERET</a:t>
            </a:r>
          </a:p>
        </p:txBody>
      </p:sp>
      <p:sp>
        <p:nvSpPr>
          <p:cNvPr id="135" name="TextBox 134"/>
          <p:cNvSpPr txBox="1"/>
          <p:nvPr/>
        </p:nvSpPr>
        <p:spPr>
          <a:xfrm>
            <a:off x="6460185" y="6571780"/>
            <a:ext cx="1985608" cy="369332"/>
          </a:xfrm>
          <a:prstGeom prst="rect">
            <a:avLst/>
          </a:prstGeom>
          <a:noFill/>
        </p:spPr>
        <p:txBody>
          <a:bodyPr wrap="none" rtlCol="0">
            <a:spAutoFit/>
          </a:bodyPr>
          <a:lstStyle/>
          <a:p>
            <a:r>
              <a:rPr lang="en-US" dirty="0"/>
              <a:t>HOMCE:MATHERW</a:t>
            </a:r>
          </a:p>
        </p:txBody>
      </p:sp>
      <p:sp>
        <p:nvSpPr>
          <p:cNvPr id="136" name="TextBox 135"/>
          <p:cNvSpPr txBox="1"/>
          <p:nvPr/>
        </p:nvSpPr>
        <p:spPr>
          <a:xfrm>
            <a:off x="4930017" y="6636292"/>
            <a:ext cx="1969770" cy="369332"/>
          </a:xfrm>
          <a:prstGeom prst="rect">
            <a:avLst/>
          </a:prstGeom>
          <a:noFill/>
        </p:spPr>
        <p:txBody>
          <a:bodyPr wrap="none" rtlCol="0">
            <a:spAutoFit/>
          </a:bodyPr>
          <a:lstStyle/>
          <a:p>
            <a:r>
              <a:rPr lang="en-US" dirty="0"/>
              <a:t>HOMCEI:JESUE</a:t>
            </a:r>
            <a:r>
              <a:rPr lang="en-US" sz="800" strike="sngStrike" dirty="0"/>
              <a:t>(</a:t>
            </a:r>
            <a:r>
              <a:rPr lang="en-US" sz="800" strike="sngStrike" dirty="0" err="1"/>
              <a:t>ventura</a:t>
            </a:r>
            <a:r>
              <a:rPr lang="en-US" sz="800" strike="sngStrike" dirty="0"/>
              <a:t>)</a:t>
            </a:r>
          </a:p>
        </p:txBody>
      </p:sp>
      <p:sp>
        <p:nvSpPr>
          <p:cNvPr id="137" name="TextBox 136"/>
          <p:cNvSpPr txBox="1"/>
          <p:nvPr/>
        </p:nvSpPr>
        <p:spPr>
          <a:xfrm>
            <a:off x="6124511" y="6148865"/>
            <a:ext cx="881973" cy="369332"/>
          </a:xfrm>
          <a:prstGeom prst="rect">
            <a:avLst/>
          </a:prstGeom>
          <a:noFill/>
        </p:spPr>
        <p:txBody>
          <a:bodyPr wrap="none" rtlCol="0">
            <a:spAutoFit/>
          </a:bodyPr>
          <a:lstStyle/>
          <a:p>
            <a:r>
              <a:rPr lang="en-US" dirty="0"/>
              <a:t>JFK(</a:t>
            </a:r>
            <a:r>
              <a:rPr lang="en-US" sz="800" strike="sngStrike" dirty="0"/>
              <a:t>hoover)</a:t>
            </a:r>
          </a:p>
        </p:txBody>
      </p:sp>
      <p:sp>
        <p:nvSpPr>
          <p:cNvPr id="138" name="TextBox 137"/>
          <p:cNvSpPr txBox="1"/>
          <p:nvPr/>
        </p:nvSpPr>
        <p:spPr>
          <a:xfrm>
            <a:off x="6838598" y="6156677"/>
            <a:ext cx="998222" cy="369332"/>
          </a:xfrm>
          <a:prstGeom prst="rect">
            <a:avLst/>
          </a:prstGeom>
          <a:noFill/>
        </p:spPr>
        <p:txBody>
          <a:bodyPr wrap="none" rtlCol="0">
            <a:spAutoFit/>
          </a:bodyPr>
          <a:lstStyle/>
          <a:p>
            <a:r>
              <a:rPr lang="en-US" dirty="0"/>
              <a:t>IPX WWI</a:t>
            </a:r>
          </a:p>
        </p:txBody>
      </p:sp>
      <p:cxnSp>
        <p:nvCxnSpPr>
          <p:cNvPr id="141" name="Straight Connector 140"/>
          <p:cNvCxnSpPr/>
          <p:nvPr/>
        </p:nvCxnSpPr>
        <p:spPr>
          <a:xfrm flipV="1">
            <a:off x="216804" y="4168917"/>
            <a:ext cx="1223845" cy="644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H="1">
            <a:off x="1146394" y="4258788"/>
            <a:ext cx="2027005" cy="38527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77FA34A-B404-47BC-8A8A-E7863A66DC3C}"/>
              </a:ext>
            </a:extLst>
          </p:cNvPr>
          <p:cNvSpPr/>
          <p:nvPr/>
        </p:nvSpPr>
        <p:spPr>
          <a:xfrm>
            <a:off x="75663" y="807031"/>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877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634" y="1295401"/>
            <a:ext cx="2569128" cy="16002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312" y="1295400"/>
            <a:ext cx="2857500" cy="16002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4500" y="1295400"/>
            <a:ext cx="2857500" cy="16002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1584" y="1295400"/>
            <a:ext cx="1665663" cy="16002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9440" y="1284698"/>
            <a:ext cx="1126426" cy="749585"/>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5881" y="2111535"/>
            <a:ext cx="1188485" cy="713091"/>
          </a:xfrm>
          <a:prstGeom prst="rect">
            <a:avLst/>
          </a:prstGeom>
        </p:spPr>
      </p:pic>
      <p:pic>
        <p:nvPicPr>
          <p:cNvPr id="13" name="Picture 1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6763284" y="3801438"/>
            <a:ext cx="766228" cy="427662"/>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8836" y="3688422"/>
            <a:ext cx="965496" cy="540678"/>
          </a:xfrm>
          <a:prstGeom prst="rect">
            <a:avLst/>
          </a:prstGeom>
        </p:spPr>
      </p:pic>
      <p:cxnSp>
        <p:nvCxnSpPr>
          <p:cNvPr id="16" name="Straight Connector 15"/>
          <p:cNvCxnSpPr/>
          <p:nvPr/>
        </p:nvCxnSpPr>
        <p:spPr>
          <a:xfrm flipH="1" flipV="1">
            <a:off x="6774332" y="3688422"/>
            <a:ext cx="674432" cy="54067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530130" y="3811391"/>
            <a:ext cx="427117" cy="417709"/>
          </a:xfrm>
          <a:prstGeom prst="rect">
            <a:avLst/>
          </a:prstGeom>
        </p:spPr>
      </p:pic>
      <p:sp>
        <p:nvSpPr>
          <p:cNvPr id="18" name="Rectangle 17">
            <a:extLst>
              <a:ext uri="{FF2B5EF4-FFF2-40B4-BE49-F238E27FC236}">
                <a16:creationId xmlns:a16="http://schemas.microsoft.com/office/drawing/2014/main" id="{277FA34A-B404-47BC-8A8A-E7863A66DC3C}"/>
              </a:ext>
            </a:extLst>
          </p:cNvPr>
          <p:cNvSpPr/>
          <p:nvPr/>
        </p:nvSpPr>
        <p:spPr>
          <a:xfrm>
            <a:off x="6762665" y="3688421"/>
            <a:ext cx="1194581" cy="54067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a:endCxn id="18" idx="3"/>
          </p:cNvCxnSpPr>
          <p:nvPr/>
        </p:nvCxnSpPr>
        <p:spPr>
          <a:xfrm flipV="1">
            <a:off x="6852863" y="3958761"/>
            <a:ext cx="1104383" cy="1200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65771" y="2979506"/>
            <a:ext cx="653320" cy="369332"/>
          </a:xfrm>
          <a:prstGeom prst="rect">
            <a:avLst/>
          </a:prstGeom>
          <a:noFill/>
        </p:spPr>
        <p:txBody>
          <a:bodyPr wrap="none" rtlCol="0">
            <a:spAutoFit/>
          </a:bodyPr>
          <a:lstStyle/>
          <a:p>
            <a:r>
              <a:rPr lang="en-US" dirty="0"/>
              <a:t>PPTX</a:t>
            </a:r>
          </a:p>
        </p:txBody>
      </p:sp>
      <p:graphicFrame>
        <p:nvGraphicFramePr>
          <p:cNvPr id="23" name="Object 22"/>
          <p:cNvGraphicFramePr>
            <a:graphicFrameLocks noChangeAspect="1"/>
          </p:cNvGraphicFramePr>
          <p:nvPr>
            <p:extLst>
              <p:ext uri="{D42A27DB-BD31-4B8C-83A1-F6EECF244321}">
                <p14:modId xmlns:p14="http://schemas.microsoft.com/office/powerpoint/2010/main" val="2781660583"/>
              </p:ext>
            </p:extLst>
          </p:nvPr>
        </p:nvGraphicFramePr>
        <p:xfrm>
          <a:off x="1631950" y="2992438"/>
          <a:ext cx="642938" cy="873125"/>
        </p:xfrm>
        <a:graphic>
          <a:graphicData uri="http://schemas.openxmlformats.org/presentationml/2006/ole">
            <mc:AlternateContent xmlns:mc="http://schemas.openxmlformats.org/markup-compatibility/2006">
              <mc:Choice xmlns:v="urn:schemas-microsoft-com:vml" Requires="v">
                <p:oleObj spid="_x0000_s6159" name="Document" r:id="rId11" imgW="5956042" imgH="8081811" progId="Word.Document.12">
                  <p:embed/>
                </p:oleObj>
              </mc:Choice>
              <mc:Fallback>
                <p:oleObj name="Document" r:id="rId11" imgW="5956042" imgH="8081811" progId="Word.Document.12">
                  <p:embed/>
                  <p:pic>
                    <p:nvPicPr>
                      <p:cNvPr id="0" name=""/>
                      <p:cNvPicPr/>
                      <p:nvPr/>
                    </p:nvPicPr>
                    <p:blipFill>
                      <a:blip r:embed="rId12"/>
                      <a:stretch>
                        <a:fillRect/>
                      </a:stretch>
                    </p:blipFill>
                    <p:spPr>
                      <a:xfrm>
                        <a:off x="1631950" y="2992438"/>
                        <a:ext cx="642938" cy="873125"/>
                      </a:xfrm>
                      <a:prstGeom prst="rect">
                        <a:avLst/>
                      </a:prstGeom>
                    </p:spPr>
                  </p:pic>
                </p:oleObj>
              </mc:Fallback>
            </mc:AlternateContent>
          </a:graphicData>
        </a:graphic>
      </p:graphicFrame>
      <p:sp>
        <p:nvSpPr>
          <p:cNvPr id="24" name="TextBox 23"/>
          <p:cNvSpPr txBox="1"/>
          <p:nvPr/>
        </p:nvSpPr>
        <p:spPr>
          <a:xfrm>
            <a:off x="2424701" y="2989108"/>
            <a:ext cx="723275" cy="369332"/>
          </a:xfrm>
          <a:prstGeom prst="rect">
            <a:avLst/>
          </a:prstGeom>
          <a:noFill/>
        </p:spPr>
        <p:txBody>
          <a:bodyPr wrap="none" rtlCol="0">
            <a:spAutoFit/>
          </a:bodyPr>
          <a:lstStyle/>
          <a:p>
            <a:r>
              <a:rPr lang="en-US" dirty="0"/>
              <a:t>DOCX</a:t>
            </a:r>
          </a:p>
        </p:txBody>
      </p:sp>
      <p:sp>
        <p:nvSpPr>
          <p:cNvPr id="25" name="Rectangle 24"/>
          <p:cNvSpPr/>
          <p:nvPr/>
        </p:nvSpPr>
        <p:spPr>
          <a:xfrm>
            <a:off x="2029881" y="4741583"/>
            <a:ext cx="6096000" cy="923330"/>
          </a:xfrm>
          <a:prstGeom prst="rect">
            <a:avLst/>
          </a:prstGeom>
        </p:spPr>
        <p:txBody>
          <a:bodyPr>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Monday 25 December 2023;</a:t>
            </a:r>
          </a:p>
          <a:p>
            <a:pPr algn="just">
              <a:buFont typeface="Arial" panose="020B0604020202020204" pitchFamily="34" charset="0"/>
              <a:buChar char="•"/>
            </a:pPr>
            <a:r>
              <a:rPr lang="en-US" dirty="0">
                <a:solidFill>
                  <a:srgbClr val="333333"/>
                </a:solidFill>
                <a:latin typeface="Arial" panose="020B0604020202020204" pitchFamily="34" charset="0"/>
              </a:rPr>
              <a:t>Tuesday 26 December 2023;</a:t>
            </a:r>
          </a:p>
          <a:p>
            <a:pPr algn="just">
              <a:buFont typeface="Arial" panose="020B0604020202020204" pitchFamily="34" charset="0"/>
              <a:buChar char="•"/>
            </a:pPr>
            <a:r>
              <a:rPr lang="en-US" dirty="0">
                <a:solidFill>
                  <a:srgbClr val="333333"/>
                </a:solidFill>
                <a:latin typeface="Arial" panose="020B0604020202020204" pitchFamily="34" charset="0"/>
              </a:rPr>
              <a:t>Wednesday 27 December 2023;</a:t>
            </a:r>
            <a:endParaRPr lang="en-US" b="0" i="0" dirty="0">
              <a:solidFill>
                <a:srgbClr val="333333"/>
              </a:solidFill>
              <a:effectLst/>
              <a:latin typeface="Arial" panose="020B0604020202020204" pitchFamily="34" charset="0"/>
            </a:endParaRPr>
          </a:p>
        </p:txBody>
      </p:sp>
      <p:sp>
        <p:nvSpPr>
          <p:cNvPr id="26" name="Rectangle 25"/>
          <p:cNvSpPr/>
          <p:nvPr/>
        </p:nvSpPr>
        <p:spPr>
          <a:xfrm>
            <a:off x="0" y="4756935"/>
            <a:ext cx="1895219" cy="9761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sp>
        <p:nvSpPr>
          <p:cNvPr id="27" name="Rectangle 26"/>
          <p:cNvSpPr/>
          <p:nvPr/>
        </p:nvSpPr>
        <p:spPr>
          <a:xfrm>
            <a:off x="2029881" y="5562553"/>
            <a:ext cx="3855736" cy="369332"/>
          </a:xfrm>
          <a:prstGeom prst="rect">
            <a:avLst/>
          </a:prstGeom>
        </p:spPr>
        <p:txBody>
          <a:bodyPr wrap="none">
            <a:spAutoFit/>
          </a:bodyPr>
          <a:lstStyle/>
          <a:p>
            <a:r>
              <a:rPr lang="en-US" dirty="0"/>
              <a:t>https://www.icj-cij.org/official-holidays</a:t>
            </a:r>
          </a:p>
        </p:txBody>
      </p:sp>
      <p:sp>
        <p:nvSpPr>
          <p:cNvPr id="28" name="Rectangle 27"/>
          <p:cNvSpPr/>
          <p:nvPr/>
        </p:nvSpPr>
        <p:spPr>
          <a:xfrm>
            <a:off x="2273908" y="6116551"/>
            <a:ext cx="2803973" cy="369332"/>
          </a:xfrm>
          <a:prstGeom prst="rect">
            <a:avLst/>
          </a:prstGeom>
        </p:spPr>
        <p:txBody>
          <a:bodyPr wrap="none">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Monday 1 January 2024.</a:t>
            </a:r>
            <a:endParaRPr lang="en-US" b="0" i="0" dirty="0">
              <a:solidFill>
                <a:srgbClr val="333333"/>
              </a:solidFill>
              <a:effectLst/>
              <a:latin typeface="Arial" panose="020B0604020202020204" pitchFamily="34" charset="0"/>
            </a:endParaRPr>
          </a:p>
        </p:txBody>
      </p:sp>
      <p:sp>
        <p:nvSpPr>
          <p:cNvPr id="29" name="Rectangle 28"/>
          <p:cNvSpPr/>
          <p:nvPr/>
        </p:nvSpPr>
        <p:spPr>
          <a:xfrm>
            <a:off x="6623407" y="4685390"/>
            <a:ext cx="6096000" cy="1477328"/>
          </a:xfrm>
          <a:prstGeom prst="rect">
            <a:avLst/>
          </a:prstGeom>
        </p:spPr>
        <p:txBody>
          <a:bodyPr>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Friday 7 April 2023;</a:t>
            </a:r>
          </a:p>
          <a:p>
            <a:pPr algn="just">
              <a:buFont typeface="Arial" panose="020B0604020202020204" pitchFamily="34" charset="0"/>
              <a:buChar char="•"/>
            </a:pPr>
            <a:r>
              <a:rPr lang="en-US" dirty="0">
                <a:solidFill>
                  <a:srgbClr val="333333"/>
                </a:solidFill>
                <a:latin typeface="Arial" panose="020B0604020202020204" pitchFamily="34" charset="0"/>
              </a:rPr>
              <a:t>Monday 10 April 2023;</a:t>
            </a:r>
          </a:p>
          <a:p>
            <a:pPr algn="just">
              <a:buFont typeface="Arial" panose="020B0604020202020204" pitchFamily="34" charset="0"/>
              <a:buChar char="•"/>
            </a:pPr>
            <a:r>
              <a:rPr lang="en-US" dirty="0">
                <a:solidFill>
                  <a:srgbClr val="333333"/>
                </a:solidFill>
                <a:latin typeface="Arial" panose="020B0604020202020204" pitchFamily="34" charset="0"/>
              </a:rPr>
              <a:t>Thursday 27 April 2023;</a:t>
            </a:r>
          </a:p>
          <a:p>
            <a:pPr algn="just">
              <a:buFont typeface="Arial" panose="020B0604020202020204" pitchFamily="34" charset="0"/>
              <a:buChar char="•"/>
            </a:pPr>
            <a:r>
              <a:rPr lang="en-US" dirty="0">
                <a:solidFill>
                  <a:srgbClr val="333333"/>
                </a:solidFill>
                <a:latin typeface="Arial" panose="020B0604020202020204" pitchFamily="34" charset="0"/>
              </a:rPr>
              <a:t>Thursday 18 May 2023;</a:t>
            </a:r>
          </a:p>
          <a:p>
            <a:pPr algn="just">
              <a:buFont typeface="Arial" panose="020B0604020202020204" pitchFamily="34" charset="0"/>
              <a:buChar char="•"/>
            </a:pPr>
            <a:r>
              <a:rPr lang="en-US" dirty="0">
                <a:solidFill>
                  <a:srgbClr val="333333"/>
                </a:solidFill>
                <a:latin typeface="Arial" panose="020B0604020202020204" pitchFamily="34" charset="0"/>
              </a:rPr>
              <a:t>Monday 29 May 2023;</a:t>
            </a:r>
            <a:endParaRPr lang="en-US" b="0" i="0" dirty="0">
              <a:solidFill>
                <a:srgbClr val="333333"/>
              </a:solidFill>
              <a:effectLst/>
              <a:latin typeface="Arial" panose="020B0604020202020204" pitchFamily="34" charset="0"/>
            </a:endParaRPr>
          </a:p>
        </p:txBody>
      </p:sp>
      <p:sp>
        <p:nvSpPr>
          <p:cNvPr id="30" name="Rectangle 29"/>
          <p:cNvSpPr/>
          <p:nvPr/>
        </p:nvSpPr>
        <p:spPr>
          <a:xfrm>
            <a:off x="2182679" y="6383523"/>
            <a:ext cx="2803973" cy="369332"/>
          </a:xfrm>
          <a:prstGeom prst="rect">
            <a:avLst/>
          </a:prstGeom>
        </p:spPr>
        <p:txBody>
          <a:bodyPr wrap="none">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Monday 2 January 2023;</a:t>
            </a:r>
          </a:p>
        </p:txBody>
      </p:sp>
      <p:sp>
        <p:nvSpPr>
          <p:cNvPr id="31" name="Rectangle 30"/>
          <p:cNvSpPr/>
          <p:nvPr/>
        </p:nvSpPr>
        <p:spPr>
          <a:xfrm>
            <a:off x="10296781" y="5806562"/>
            <a:ext cx="1895219" cy="73217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sp>
        <p:nvSpPr>
          <p:cNvPr id="32" name="Rectangle 31"/>
          <p:cNvSpPr/>
          <p:nvPr/>
        </p:nvSpPr>
        <p:spPr>
          <a:xfrm>
            <a:off x="10118088" y="6489548"/>
            <a:ext cx="2252604" cy="369332"/>
          </a:xfrm>
          <a:prstGeom prst="rect">
            <a:avLst/>
          </a:prstGeom>
        </p:spPr>
        <p:txBody>
          <a:bodyPr wrap="none">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Friday 7 April 2023;</a:t>
            </a:r>
          </a:p>
        </p:txBody>
      </p:sp>
      <p:sp>
        <p:nvSpPr>
          <p:cNvPr id="33" name="TextBox 32"/>
          <p:cNvSpPr txBox="1"/>
          <p:nvPr/>
        </p:nvSpPr>
        <p:spPr>
          <a:xfrm>
            <a:off x="8885447" y="6462358"/>
            <a:ext cx="1320105" cy="369332"/>
          </a:xfrm>
          <a:prstGeom prst="rect">
            <a:avLst/>
          </a:prstGeom>
          <a:solidFill>
            <a:srgbClr val="00B050"/>
          </a:solidFill>
        </p:spPr>
        <p:txBody>
          <a:bodyPr wrap="none" rtlCol="0">
            <a:spAutoFit/>
          </a:bodyPr>
          <a:lstStyle/>
          <a:p>
            <a:r>
              <a:rPr lang="en-US" dirty="0">
                <a:solidFill>
                  <a:schemeClr val="bg1"/>
                </a:solidFill>
              </a:rPr>
              <a:t>Good Friday</a:t>
            </a:r>
          </a:p>
        </p:txBody>
      </p:sp>
      <p:sp>
        <p:nvSpPr>
          <p:cNvPr id="34" name="Rectangle 33"/>
          <p:cNvSpPr/>
          <p:nvPr/>
        </p:nvSpPr>
        <p:spPr>
          <a:xfrm>
            <a:off x="9483059" y="4263650"/>
            <a:ext cx="2560381" cy="369332"/>
          </a:xfrm>
          <a:prstGeom prst="rect">
            <a:avLst/>
          </a:prstGeom>
        </p:spPr>
        <p:txBody>
          <a:bodyPr wrap="none">
            <a:spAutoFit/>
          </a:bodyPr>
          <a:lstStyle/>
          <a:p>
            <a:pPr algn="just">
              <a:buFont typeface="Arial" panose="020B0604020202020204" pitchFamily="34" charset="0"/>
              <a:buChar char="•"/>
            </a:pPr>
            <a:r>
              <a:rPr lang="en-US" dirty="0">
                <a:solidFill>
                  <a:srgbClr val="333333"/>
                </a:solidFill>
                <a:latin typeface="Arial" panose="020B0604020202020204" pitchFamily="34" charset="0"/>
              </a:rPr>
              <a:t>Monday 10 April 2023;</a:t>
            </a:r>
          </a:p>
        </p:txBody>
      </p:sp>
      <p:sp>
        <p:nvSpPr>
          <p:cNvPr id="35" name="Rectangle 34"/>
          <p:cNvSpPr/>
          <p:nvPr/>
        </p:nvSpPr>
        <p:spPr>
          <a:xfrm>
            <a:off x="8300251" y="4289256"/>
            <a:ext cx="1245248" cy="35551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EASTER</a:t>
            </a:r>
          </a:p>
        </p:txBody>
      </p:sp>
      <p:sp>
        <p:nvSpPr>
          <p:cNvPr id="36" name="Rectangle 35"/>
          <p:cNvSpPr/>
          <p:nvPr/>
        </p:nvSpPr>
        <p:spPr>
          <a:xfrm>
            <a:off x="9850178" y="4639716"/>
            <a:ext cx="915635" cy="215444"/>
          </a:xfrm>
          <a:prstGeom prst="rect">
            <a:avLst/>
          </a:prstGeom>
        </p:spPr>
        <p:txBody>
          <a:bodyPr wrap="none">
            <a:spAutoFit/>
          </a:bodyPr>
          <a:lstStyle/>
          <a:p>
            <a:r>
              <a:rPr lang="en-US" sz="800" b="1" strike="sngStrike" dirty="0">
                <a:solidFill>
                  <a:srgbClr val="5F6368"/>
                </a:solidFill>
                <a:latin typeface="Roboto"/>
              </a:rPr>
              <a:t>Babe Ruth Day</a:t>
            </a:r>
            <a:endParaRPr lang="en-US" sz="800" strike="sngStrike" dirty="0"/>
          </a:p>
        </p:txBody>
      </p:sp>
      <p:sp>
        <p:nvSpPr>
          <p:cNvPr id="37" name="Rectangle 36"/>
          <p:cNvSpPr/>
          <p:nvPr/>
        </p:nvSpPr>
        <p:spPr>
          <a:xfrm>
            <a:off x="9861432" y="4771234"/>
            <a:ext cx="2182008" cy="215444"/>
          </a:xfrm>
          <a:prstGeom prst="rect">
            <a:avLst/>
          </a:prstGeom>
        </p:spPr>
        <p:txBody>
          <a:bodyPr wrap="none">
            <a:spAutoFit/>
          </a:bodyPr>
          <a:lstStyle/>
          <a:p>
            <a:r>
              <a:rPr lang="en-US" sz="800" b="1" strike="sngStrike" dirty="0">
                <a:solidFill>
                  <a:srgbClr val="5F6368"/>
                </a:solidFill>
                <a:latin typeface="Roboto"/>
              </a:rPr>
              <a:t>National Teach Your Children to Save Da</a:t>
            </a:r>
            <a:endParaRPr lang="en-US" sz="800" strike="sngStrike" dirty="0"/>
          </a:p>
        </p:txBody>
      </p:sp>
      <p:sp>
        <p:nvSpPr>
          <p:cNvPr id="38" name="Rectangle 37"/>
          <p:cNvSpPr/>
          <p:nvPr/>
        </p:nvSpPr>
        <p:spPr>
          <a:xfrm>
            <a:off x="9165866" y="5563928"/>
            <a:ext cx="1612942" cy="215444"/>
          </a:xfrm>
          <a:prstGeom prst="rect">
            <a:avLst/>
          </a:prstGeom>
        </p:spPr>
        <p:txBody>
          <a:bodyPr wrap="none">
            <a:spAutoFit/>
          </a:bodyPr>
          <a:lstStyle/>
          <a:p>
            <a:r>
              <a:rPr lang="en-US" sz="800" dirty="0">
                <a:solidFill>
                  <a:srgbClr val="4D5156"/>
                </a:solidFill>
                <a:latin typeface="Roboto"/>
              </a:rPr>
              <a:t>International: </a:t>
            </a:r>
            <a:r>
              <a:rPr lang="en-US" sz="800" b="1" dirty="0">
                <a:solidFill>
                  <a:srgbClr val="5F6368"/>
                </a:solidFill>
                <a:latin typeface="Roboto"/>
              </a:rPr>
              <a:t>Ascension Day</a:t>
            </a:r>
            <a:r>
              <a:rPr lang="en-US" sz="800" dirty="0">
                <a:solidFill>
                  <a:srgbClr val="4D5156"/>
                </a:solidFill>
                <a:latin typeface="Roboto"/>
              </a:rPr>
              <a:t> ·</a:t>
            </a:r>
            <a:endParaRPr lang="en-US" sz="800" dirty="0"/>
          </a:p>
        </p:txBody>
      </p:sp>
      <p:sp>
        <p:nvSpPr>
          <p:cNvPr id="39" name="Rectangle 38"/>
          <p:cNvSpPr/>
          <p:nvPr/>
        </p:nvSpPr>
        <p:spPr>
          <a:xfrm>
            <a:off x="10765813" y="5486422"/>
            <a:ext cx="1426186" cy="29295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sp>
        <p:nvSpPr>
          <p:cNvPr id="40" name="Rectangle 39"/>
          <p:cNvSpPr/>
          <p:nvPr/>
        </p:nvSpPr>
        <p:spPr>
          <a:xfrm>
            <a:off x="8989897" y="5680525"/>
            <a:ext cx="1558953" cy="369332"/>
          </a:xfrm>
          <a:prstGeom prst="rect">
            <a:avLst/>
          </a:prstGeom>
        </p:spPr>
        <p:txBody>
          <a:bodyPr wrap="none">
            <a:spAutoFit/>
          </a:bodyPr>
          <a:lstStyle/>
          <a:p>
            <a:r>
              <a:rPr lang="en-US" dirty="0"/>
              <a:t> Memorial Day</a:t>
            </a:r>
          </a:p>
        </p:txBody>
      </p:sp>
      <p:pic>
        <p:nvPicPr>
          <p:cNvPr id="41" name="Picture 40"/>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341136" y="5887731"/>
            <a:ext cx="733181" cy="498671"/>
          </a:xfrm>
          <a:prstGeom prst="rect">
            <a:avLst/>
          </a:prstGeom>
        </p:spPr>
      </p:pic>
      <p:sp>
        <p:nvSpPr>
          <p:cNvPr id="42" name="TextBox 41"/>
          <p:cNvSpPr txBox="1"/>
          <p:nvPr/>
        </p:nvSpPr>
        <p:spPr>
          <a:xfrm>
            <a:off x="8602653" y="6159450"/>
            <a:ext cx="836896" cy="369332"/>
          </a:xfrm>
          <a:prstGeom prst="rect">
            <a:avLst/>
          </a:prstGeom>
          <a:noFill/>
        </p:spPr>
        <p:txBody>
          <a:bodyPr wrap="none" rtlCol="0">
            <a:spAutoFit/>
          </a:bodyPr>
          <a:lstStyle/>
          <a:p>
            <a:r>
              <a:rPr lang="en-US" dirty="0"/>
              <a:t>!LARYY</a:t>
            </a:r>
          </a:p>
        </p:txBody>
      </p:sp>
      <p:cxnSp>
        <p:nvCxnSpPr>
          <p:cNvPr id="44" name="Straight Connector 43"/>
          <p:cNvCxnSpPr/>
          <p:nvPr/>
        </p:nvCxnSpPr>
        <p:spPr>
          <a:xfrm flipV="1">
            <a:off x="0" y="4263650"/>
            <a:ext cx="12043440" cy="2560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77FA34A-B404-47BC-8A8A-E7863A66DC3C}"/>
              </a:ext>
            </a:extLst>
          </p:cNvPr>
          <p:cNvSpPr/>
          <p:nvPr/>
        </p:nvSpPr>
        <p:spPr>
          <a:xfrm>
            <a:off x="0" y="4334624"/>
            <a:ext cx="12191999" cy="252337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14"/>
          <a:stretch>
            <a:fillRect/>
          </a:stretch>
        </p:blipFill>
        <p:spPr>
          <a:xfrm>
            <a:off x="4821241" y="4680738"/>
            <a:ext cx="1257300" cy="1457325"/>
          </a:xfrm>
          <a:prstGeom prst="rect">
            <a:avLst/>
          </a:prstGeom>
        </p:spPr>
      </p:pic>
      <p:sp>
        <p:nvSpPr>
          <p:cNvPr id="48" name="TextBox 47"/>
          <p:cNvSpPr txBox="1"/>
          <p:nvPr/>
        </p:nvSpPr>
        <p:spPr>
          <a:xfrm>
            <a:off x="4928465" y="4345449"/>
            <a:ext cx="652743" cy="369332"/>
          </a:xfrm>
          <a:prstGeom prst="rect">
            <a:avLst/>
          </a:prstGeom>
          <a:noFill/>
        </p:spPr>
        <p:txBody>
          <a:bodyPr wrap="none" rtlCol="0">
            <a:spAutoFit/>
          </a:bodyPr>
          <a:lstStyle/>
          <a:p>
            <a:r>
              <a:rPr lang="en-US" dirty="0"/>
              <a:t>2005</a:t>
            </a:r>
          </a:p>
        </p:txBody>
      </p:sp>
      <p:sp>
        <p:nvSpPr>
          <p:cNvPr id="49" name="Rectangle 48">
            <a:extLst>
              <a:ext uri="{FF2B5EF4-FFF2-40B4-BE49-F238E27FC236}">
                <a16:creationId xmlns:a16="http://schemas.microsoft.com/office/drawing/2014/main" id="{277FA34A-B404-47BC-8A8A-E7863A66DC3C}"/>
              </a:ext>
            </a:extLst>
          </p:cNvPr>
          <p:cNvSpPr/>
          <p:nvPr/>
        </p:nvSpPr>
        <p:spPr>
          <a:xfrm>
            <a:off x="4918144" y="4703345"/>
            <a:ext cx="1407548" cy="148008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749353" y="4492594"/>
            <a:ext cx="1005459" cy="698758"/>
          </a:xfrm>
          <a:prstGeom prst="rect">
            <a:avLst/>
          </a:prstGeom>
        </p:spPr>
      </p:pic>
      <p:sp>
        <p:nvSpPr>
          <p:cNvPr id="50" name="Rectangle 49"/>
          <p:cNvSpPr/>
          <p:nvPr/>
        </p:nvSpPr>
        <p:spPr>
          <a:xfrm>
            <a:off x="7175423" y="4435235"/>
            <a:ext cx="652743" cy="369332"/>
          </a:xfrm>
          <a:prstGeom prst="rect">
            <a:avLst/>
          </a:prstGeom>
        </p:spPr>
        <p:txBody>
          <a:bodyPr wrap="none">
            <a:spAutoFit/>
          </a:bodyPr>
          <a:lstStyle/>
          <a:p>
            <a:r>
              <a:rPr lang="en-US" dirty="0"/>
              <a:t>2023</a:t>
            </a:r>
          </a:p>
        </p:txBody>
      </p:sp>
      <p:pic>
        <p:nvPicPr>
          <p:cNvPr id="51" name="Picture 50"/>
          <p:cNvPicPr>
            <a:picLocks noChangeAspect="1"/>
          </p:cNvPicPr>
          <p:nvPr/>
        </p:nvPicPr>
        <p:blipFill>
          <a:blip r:embed="rId14"/>
          <a:stretch>
            <a:fillRect/>
          </a:stretch>
        </p:blipFill>
        <p:spPr>
          <a:xfrm>
            <a:off x="7213294" y="4774574"/>
            <a:ext cx="1257300" cy="1457325"/>
          </a:xfrm>
          <a:prstGeom prst="rect">
            <a:avLst/>
          </a:prstGeom>
        </p:spPr>
      </p:pic>
      <p:sp>
        <p:nvSpPr>
          <p:cNvPr id="52" name="Rectangle 51">
            <a:extLst>
              <a:ext uri="{FF2B5EF4-FFF2-40B4-BE49-F238E27FC236}">
                <a16:creationId xmlns:a16="http://schemas.microsoft.com/office/drawing/2014/main" id="{277FA34A-B404-47BC-8A8A-E7863A66DC3C}"/>
              </a:ext>
            </a:extLst>
          </p:cNvPr>
          <p:cNvSpPr/>
          <p:nvPr/>
        </p:nvSpPr>
        <p:spPr>
          <a:xfrm>
            <a:off x="6965147" y="4714248"/>
            <a:ext cx="1407548" cy="148008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7402976" y="5710138"/>
            <a:ext cx="736292" cy="369332"/>
          </a:xfrm>
          <a:prstGeom prst="rect">
            <a:avLst/>
          </a:prstGeom>
        </p:spPr>
        <p:txBody>
          <a:bodyPr wrap="none">
            <a:spAutoFit/>
          </a:bodyPr>
          <a:lstStyle/>
          <a:p>
            <a:r>
              <a:rPr lang="en-US" dirty="0" err="1"/>
              <a:t>Famly</a:t>
            </a:r>
            <a:endParaRPr lang="en-US" dirty="0"/>
          </a:p>
        </p:txBody>
      </p:sp>
      <p:pic>
        <p:nvPicPr>
          <p:cNvPr id="54" name="Picture 5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00633" y="5580235"/>
            <a:ext cx="647299" cy="550204"/>
          </a:xfrm>
          <a:prstGeom prst="rect">
            <a:avLst/>
          </a:prstGeom>
        </p:spPr>
      </p:pic>
      <p:cxnSp>
        <p:nvCxnSpPr>
          <p:cNvPr id="56" name="Straight Connector 55"/>
          <p:cNvCxnSpPr/>
          <p:nvPr/>
        </p:nvCxnSpPr>
        <p:spPr>
          <a:xfrm flipH="1" flipV="1">
            <a:off x="7224282" y="4878956"/>
            <a:ext cx="815158" cy="4533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797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10695399" y="1980343"/>
            <a:ext cx="1496601" cy="55274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607" y="1542193"/>
            <a:ext cx="876300" cy="8763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216" y="1542193"/>
            <a:ext cx="876300" cy="876300"/>
          </a:xfrm>
          <a:prstGeom prst="rect">
            <a:avLst/>
          </a:prstGeom>
        </p:spPr>
      </p:pic>
      <p:pic>
        <p:nvPicPr>
          <p:cNvPr id="7" name="Picture 6"/>
          <p:cNvPicPr>
            <a:picLocks noChangeAspect="1"/>
          </p:cNvPicPr>
          <p:nvPr/>
        </p:nvPicPr>
        <p:blipFill>
          <a:blip r:embed="rId4"/>
          <a:stretch>
            <a:fillRect/>
          </a:stretch>
        </p:blipFill>
        <p:spPr>
          <a:xfrm flipH="1">
            <a:off x="3520825" y="1637443"/>
            <a:ext cx="1496816" cy="781050"/>
          </a:xfrm>
          <a:prstGeom prst="rect">
            <a:avLst/>
          </a:prstGeom>
        </p:spPr>
      </p:pic>
      <p:sp>
        <p:nvSpPr>
          <p:cNvPr id="8" name="TextBox 7"/>
          <p:cNvSpPr txBox="1"/>
          <p:nvPr/>
        </p:nvSpPr>
        <p:spPr>
          <a:xfrm>
            <a:off x="5250950" y="1611011"/>
            <a:ext cx="1944763" cy="369332"/>
          </a:xfrm>
          <a:prstGeom prst="rect">
            <a:avLst/>
          </a:prstGeom>
          <a:noFill/>
        </p:spPr>
        <p:txBody>
          <a:bodyPr wrap="none" rtlCol="0">
            <a:spAutoFit/>
          </a:bodyPr>
          <a:lstStyle/>
          <a:p>
            <a:r>
              <a:rPr lang="en-US" dirty="0"/>
              <a:t>1899 KING.RICARH</a:t>
            </a:r>
          </a:p>
        </p:txBody>
      </p:sp>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25030" y="6359703"/>
            <a:ext cx="136336" cy="203022"/>
          </a:xfrm>
          <a:prstGeom prst="rect">
            <a:avLst/>
          </a:prstGeom>
        </p:spPr>
      </p:pic>
      <p:cxnSp>
        <p:nvCxnSpPr>
          <p:cNvPr id="11" name="Straight Connector 10"/>
          <p:cNvCxnSpPr/>
          <p:nvPr/>
        </p:nvCxnSpPr>
        <p:spPr>
          <a:xfrm flipV="1">
            <a:off x="904126" y="6226139"/>
            <a:ext cx="835631" cy="43151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49126" y="1611011"/>
            <a:ext cx="1026710" cy="855592"/>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49126" y="2466603"/>
            <a:ext cx="695960" cy="1001141"/>
          </a:xfrm>
          <a:prstGeom prst="rect">
            <a:avLst/>
          </a:prstGeom>
        </p:spPr>
      </p:pic>
      <p:pic>
        <p:nvPicPr>
          <p:cNvPr id="14" name="Picture 1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528545" y="3574531"/>
            <a:ext cx="337121" cy="478784"/>
          </a:xfrm>
          <a:prstGeom prst="rect">
            <a:avLst/>
          </a:prstGeom>
        </p:spPr>
      </p:pic>
      <p:cxnSp>
        <p:nvCxnSpPr>
          <p:cNvPr id="16" name="Straight Connector 15"/>
          <p:cNvCxnSpPr/>
          <p:nvPr/>
        </p:nvCxnSpPr>
        <p:spPr>
          <a:xfrm flipV="1">
            <a:off x="7195713" y="3359649"/>
            <a:ext cx="1259918" cy="565079"/>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8" name="Rectangle 17">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9" name="Rectangle 18">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20" name="TextBox 19"/>
          <p:cNvSpPr txBox="1"/>
          <p:nvPr/>
        </p:nvSpPr>
        <p:spPr>
          <a:xfrm>
            <a:off x="414579" y="3683983"/>
            <a:ext cx="710451" cy="369332"/>
          </a:xfrm>
          <a:prstGeom prst="rect">
            <a:avLst/>
          </a:prstGeom>
          <a:noFill/>
        </p:spPr>
        <p:txBody>
          <a:bodyPr wrap="none" rtlCol="0">
            <a:spAutoFit/>
          </a:bodyPr>
          <a:lstStyle/>
          <a:p>
            <a:r>
              <a:rPr lang="en-US" dirty="0"/>
              <a:t>0.001</a:t>
            </a:r>
          </a:p>
        </p:txBody>
      </p:sp>
      <p:sp>
        <p:nvSpPr>
          <p:cNvPr id="21" name="Rectangle 20">
            <a:extLst>
              <a:ext uri="{FF2B5EF4-FFF2-40B4-BE49-F238E27FC236}">
                <a16:creationId xmlns:a16="http://schemas.microsoft.com/office/drawing/2014/main" id="{277FA34A-B404-47BC-8A8A-E7863A66DC3C}"/>
              </a:ext>
            </a:extLst>
          </p:cNvPr>
          <p:cNvSpPr/>
          <p:nvPr/>
        </p:nvSpPr>
        <p:spPr>
          <a:xfrm>
            <a:off x="1071731" y="1497847"/>
            <a:ext cx="7398073" cy="27146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9"/>
          <a:stretch>
            <a:fillRect/>
          </a:stretch>
        </p:blipFill>
        <p:spPr>
          <a:xfrm>
            <a:off x="3619731" y="5255685"/>
            <a:ext cx="1188576" cy="572278"/>
          </a:xfrm>
          <a:prstGeom prst="rect">
            <a:avLst/>
          </a:prstGeom>
        </p:spPr>
      </p:pic>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17641" y="5289283"/>
            <a:ext cx="1187950" cy="538680"/>
          </a:xfrm>
          <a:prstGeom prst="rect">
            <a:avLst/>
          </a:prstGeom>
        </p:spPr>
      </p:pic>
      <p:sp>
        <p:nvSpPr>
          <p:cNvPr id="24" name="Rectangle 23"/>
          <p:cNvSpPr/>
          <p:nvPr/>
        </p:nvSpPr>
        <p:spPr>
          <a:xfrm>
            <a:off x="3619731" y="4356243"/>
            <a:ext cx="2719424" cy="89944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9283" y="4426500"/>
            <a:ext cx="632961" cy="632961"/>
          </a:xfrm>
          <a:prstGeom prst="rect">
            <a:avLst/>
          </a:prstGeom>
        </p:spPr>
      </p:pic>
      <p:pic>
        <p:nvPicPr>
          <p:cNvPr id="27" name="Picture 26"/>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057314" y="4435818"/>
            <a:ext cx="499641" cy="661063"/>
          </a:xfrm>
          <a:prstGeom prst="rect">
            <a:avLst/>
          </a:prstGeom>
        </p:spPr>
      </p:pic>
      <p:pic>
        <p:nvPicPr>
          <p:cNvPr id="28" name="Picture 2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705040" y="4452047"/>
            <a:ext cx="589835" cy="441807"/>
          </a:xfrm>
          <a:prstGeom prst="rect">
            <a:avLst/>
          </a:prstGeom>
        </p:spPr>
      </p:pic>
      <p:cxnSp>
        <p:nvCxnSpPr>
          <p:cNvPr id="30" name="Straight Connector 29"/>
          <p:cNvCxnSpPr/>
          <p:nvPr/>
        </p:nvCxnSpPr>
        <p:spPr>
          <a:xfrm flipV="1">
            <a:off x="3287516" y="5087037"/>
            <a:ext cx="1520791" cy="97471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4808307" y="5289283"/>
            <a:ext cx="1492074" cy="669728"/>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45150" y="2645939"/>
            <a:ext cx="1446849" cy="812945"/>
          </a:xfrm>
          <a:prstGeom prst="rect">
            <a:avLst/>
          </a:prstGeom>
        </p:spPr>
      </p:pic>
      <p:pic>
        <p:nvPicPr>
          <p:cNvPr id="34" name="Picture 3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53550" y="2936015"/>
            <a:ext cx="1200096" cy="798609"/>
          </a:xfrm>
          <a:prstGeom prst="rect">
            <a:avLst/>
          </a:prstGeom>
        </p:spPr>
      </p:pic>
      <p:sp>
        <p:nvSpPr>
          <p:cNvPr id="35" name="TextBox 34"/>
          <p:cNvSpPr txBox="1"/>
          <p:nvPr/>
        </p:nvSpPr>
        <p:spPr>
          <a:xfrm>
            <a:off x="5334121" y="2533085"/>
            <a:ext cx="1393458" cy="369332"/>
          </a:xfrm>
          <a:prstGeom prst="rect">
            <a:avLst/>
          </a:prstGeom>
          <a:noFill/>
        </p:spPr>
        <p:txBody>
          <a:bodyPr wrap="none" rtlCol="0">
            <a:spAutoFit/>
          </a:bodyPr>
          <a:lstStyle/>
          <a:p>
            <a:r>
              <a:rPr lang="en-US" dirty="0"/>
              <a:t>Candle Torch</a:t>
            </a:r>
          </a:p>
        </p:txBody>
      </p:sp>
      <p:sp>
        <p:nvSpPr>
          <p:cNvPr id="36" name="TextBox 35"/>
          <p:cNvSpPr txBox="1"/>
          <p:nvPr/>
        </p:nvSpPr>
        <p:spPr>
          <a:xfrm>
            <a:off x="11116406" y="2057055"/>
            <a:ext cx="878767" cy="338554"/>
          </a:xfrm>
          <a:prstGeom prst="rect">
            <a:avLst/>
          </a:prstGeom>
          <a:noFill/>
        </p:spPr>
        <p:txBody>
          <a:bodyPr wrap="none" rtlCol="0">
            <a:spAutoFit/>
          </a:bodyPr>
          <a:lstStyle/>
          <a:p>
            <a:r>
              <a:rPr lang="en-US" sz="800" dirty="0">
                <a:solidFill>
                  <a:schemeClr val="bg1"/>
                </a:solidFill>
              </a:rPr>
              <a:t>St. Peter Russian</a:t>
            </a:r>
          </a:p>
          <a:p>
            <a:r>
              <a:rPr lang="en-US" sz="800" dirty="0">
                <a:solidFill>
                  <a:schemeClr val="bg1"/>
                </a:solidFill>
              </a:rPr>
              <a:t>St. Peter </a:t>
            </a:r>
            <a:r>
              <a:rPr lang="en-US" sz="800" dirty="0" err="1">
                <a:solidFill>
                  <a:schemeClr val="bg1"/>
                </a:solidFill>
              </a:rPr>
              <a:t>Floria</a:t>
            </a:r>
            <a:endParaRPr lang="en-US" sz="800" dirty="0">
              <a:solidFill>
                <a:schemeClr val="bg1"/>
              </a:solidFill>
            </a:endParaRPr>
          </a:p>
        </p:txBody>
      </p:sp>
      <p:sp>
        <p:nvSpPr>
          <p:cNvPr id="38" name="Rectangle 37"/>
          <p:cNvSpPr/>
          <p:nvPr/>
        </p:nvSpPr>
        <p:spPr>
          <a:xfrm>
            <a:off x="10695398" y="989612"/>
            <a:ext cx="1496601" cy="55274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a:t>
            </a:r>
          </a:p>
        </p:txBody>
      </p:sp>
      <p:sp>
        <p:nvSpPr>
          <p:cNvPr id="39" name="TextBox 38"/>
          <p:cNvSpPr txBox="1"/>
          <p:nvPr/>
        </p:nvSpPr>
        <p:spPr>
          <a:xfrm>
            <a:off x="331926" y="944437"/>
            <a:ext cx="3164649" cy="369332"/>
          </a:xfrm>
          <a:prstGeom prst="rect">
            <a:avLst/>
          </a:prstGeom>
          <a:noFill/>
        </p:spPr>
        <p:txBody>
          <a:bodyPr wrap="none" rtlCol="0">
            <a:spAutoFit/>
          </a:bodyPr>
          <a:lstStyle/>
          <a:p>
            <a:r>
              <a:rPr lang="en-US" dirty="0"/>
              <a:t>!HOMCEI:IS-A-</a:t>
            </a:r>
            <a:r>
              <a:rPr lang="en-US" dirty="0" err="1"/>
              <a:t>BELL.</a:t>
            </a:r>
            <a:r>
              <a:rPr lang="en-US" sz="800" strike="sngStrike" dirty="0" err="1"/>
              <a:t>putin.gorbahce.stalin.marx</a:t>
            </a:r>
            <a:endParaRPr lang="en-US" sz="800" strike="sngStrike" dirty="0"/>
          </a:p>
        </p:txBody>
      </p:sp>
      <p:sp>
        <p:nvSpPr>
          <p:cNvPr id="40" name="TextBox 39"/>
          <p:cNvSpPr txBox="1"/>
          <p:nvPr/>
        </p:nvSpPr>
        <p:spPr>
          <a:xfrm>
            <a:off x="4047911" y="989612"/>
            <a:ext cx="1926553" cy="369332"/>
          </a:xfrm>
          <a:prstGeom prst="rect">
            <a:avLst/>
          </a:prstGeom>
          <a:noFill/>
        </p:spPr>
        <p:txBody>
          <a:bodyPr wrap="none" rtlCol="0">
            <a:spAutoFit/>
          </a:bodyPr>
          <a:lstStyle/>
          <a:p>
            <a:r>
              <a:rPr lang="en-US" dirty="0"/>
              <a:t>!HOMCIE:KYSTGAL</a:t>
            </a:r>
          </a:p>
        </p:txBody>
      </p:sp>
      <p:pic>
        <p:nvPicPr>
          <p:cNvPr id="41" name="Picture 4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5836" y="881903"/>
            <a:ext cx="834275" cy="555172"/>
          </a:xfrm>
          <a:prstGeom prst="rect">
            <a:avLst/>
          </a:prstGeom>
        </p:spPr>
      </p:pic>
      <p:cxnSp>
        <p:nvCxnSpPr>
          <p:cNvPr id="43" name="Straight Arrow Connector 42"/>
          <p:cNvCxnSpPr>
            <a:stCxn id="40" idx="3"/>
          </p:cNvCxnSpPr>
          <p:nvPr/>
        </p:nvCxnSpPr>
        <p:spPr>
          <a:xfrm>
            <a:off x="5974464" y="1174278"/>
            <a:ext cx="2243045" cy="121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340101" y="848660"/>
            <a:ext cx="1019062" cy="369332"/>
          </a:xfrm>
          <a:prstGeom prst="rect">
            <a:avLst/>
          </a:prstGeom>
          <a:noFill/>
        </p:spPr>
        <p:txBody>
          <a:bodyPr wrap="none" rtlCol="0">
            <a:spAutoFit/>
          </a:bodyPr>
          <a:lstStyle/>
          <a:p>
            <a:r>
              <a:rPr lang="en-US" dirty="0"/>
              <a:t>JA-&gt;EU-&gt;</a:t>
            </a:r>
          </a:p>
        </p:txBody>
      </p:sp>
      <p:sp>
        <p:nvSpPr>
          <p:cNvPr id="45" name="TextBox 44"/>
          <p:cNvSpPr txBox="1"/>
          <p:nvPr/>
        </p:nvSpPr>
        <p:spPr>
          <a:xfrm>
            <a:off x="6208952" y="1042725"/>
            <a:ext cx="681597" cy="215444"/>
          </a:xfrm>
          <a:prstGeom prst="rect">
            <a:avLst/>
          </a:prstGeom>
          <a:noFill/>
        </p:spPr>
        <p:txBody>
          <a:bodyPr wrap="none" rtlCol="0">
            <a:spAutoFit/>
          </a:bodyPr>
          <a:lstStyle/>
          <a:p>
            <a:r>
              <a:rPr lang="en-US" sz="800" dirty="0"/>
              <a:t>!HOMC:LUX</a:t>
            </a:r>
          </a:p>
        </p:txBody>
      </p:sp>
      <p:cxnSp>
        <p:nvCxnSpPr>
          <p:cNvPr id="49" name="Straight Connector 48"/>
          <p:cNvCxnSpPr>
            <a:cxnSpLocks/>
          </p:cNvCxnSpPr>
          <p:nvPr/>
        </p:nvCxnSpPr>
        <p:spPr>
          <a:xfrm flipH="1" flipV="1">
            <a:off x="6606374" y="5892752"/>
            <a:ext cx="55288" cy="733141"/>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68538" y="4889945"/>
            <a:ext cx="652743" cy="369332"/>
          </a:xfrm>
          <a:prstGeom prst="rect">
            <a:avLst/>
          </a:prstGeom>
          <a:noFill/>
        </p:spPr>
        <p:txBody>
          <a:bodyPr wrap="none" rtlCol="0">
            <a:spAutoFit/>
          </a:bodyPr>
          <a:lstStyle/>
          <a:p>
            <a:r>
              <a:rPr lang="en-US" dirty="0"/>
              <a:t>1988</a:t>
            </a:r>
          </a:p>
        </p:txBody>
      </p:sp>
      <p:pic>
        <p:nvPicPr>
          <p:cNvPr id="51" name="Picture 50"/>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7378585" y="6411307"/>
            <a:ext cx="311912" cy="311912"/>
          </a:xfrm>
          <a:prstGeom prst="rect">
            <a:avLst/>
          </a:prstGeom>
        </p:spPr>
      </p:pic>
      <p:cxnSp>
        <p:nvCxnSpPr>
          <p:cNvPr id="55" name="Straight Connector 54"/>
          <p:cNvCxnSpPr/>
          <p:nvPr/>
        </p:nvCxnSpPr>
        <p:spPr>
          <a:xfrm flipV="1">
            <a:off x="5250950" y="2640458"/>
            <a:ext cx="1639599" cy="174661"/>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8785373" y="6116917"/>
            <a:ext cx="424738" cy="584851"/>
          </a:xfrm>
          <a:prstGeom prst="rect">
            <a:avLst/>
          </a:prstGeom>
        </p:spPr>
      </p:pic>
      <p:pic>
        <p:nvPicPr>
          <p:cNvPr id="58" name="Picture 5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334984" y="5889802"/>
            <a:ext cx="260631" cy="390946"/>
          </a:xfrm>
          <a:prstGeom prst="rect">
            <a:avLst/>
          </a:prstGeom>
        </p:spPr>
      </p:pic>
      <p:cxnSp>
        <p:nvCxnSpPr>
          <p:cNvPr id="53" name="Straight Connector 52"/>
          <p:cNvCxnSpPr/>
          <p:nvPr/>
        </p:nvCxnSpPr>
        <p:spPr>
          <a:xfrm flipH="1" flipV="1">
            <a:off x="8453212" y="6710946"/>
            <a:ext cx="1089060" cy="7943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9626885" y="6359703"/>
            <a:ext cx="873304" cy="29795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9854142" y="6477691"/>
            <a:ext cx="434734" cy="215444"/>
          </a:xfrm>
          <a:prstGeom prst="rect">
            <a:avLst/>
          </a:prstGeom>
          <a:noFill/>
        </p:spPr>
        <p:txBody>
          <a:bodyPr wrap="none" rtlCol="0">
            <a:spAutoFit/>
          </a:bodyPr>
          <a:lstStyle/>
          <a:p>
            <a:r>
              <a:rPr lang="en-US" sz="800" strike="sngStrike" dirty="0"/>
              <a:t>couch</a:t>
            </a:r>
          </a:p>
        </p:txBody>
      </p:sp>
      <p:sp>
        <p:nvSpPr>
          <p:cNvPr id="62" name="Rectangle 61"/>
          <p:cNvSpPr/>
          <p:nvPr/>
        </p:nvSpPr>
        <p:spPr>
          <a:xfrm>
            <a:off x="9634857" y="5983590"/>
            <a:ext cx="331076" cy="29795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9626885" y="6023726"/>
            <a:ext cx="328773" cy="20241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7944801" y="5678906"/>
            <a:ext cx="920097" cy="32253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9339173" y="5599477"/>
            <a:ext cx="3063211" cy="369332"/>
          </a:xfrm>
          <a:prstGeom prst="rect">
            <a:avLst/>
          </a:prstGeom>
          <a:noFill/>
        </p:spPr>
        <p:txBody>
          <a:bodyPr wrap="none" rtlCol="0">
            <a:spAutoFit/>
          </a:bodyPr>
          <a:lstStyle/>
          <a:p>
            <a:r>
              <a:rPr lang="en-US" dirty="0"/>
              <a:t>Roth</a:t>
            </a:r>
            <a:r>
              <a:rPr lang="en-US" sz="800" strike="sngStrike" dirty="0">
                <a:effectLst>
                  <a:outerShdw blurRad="38100" dist="38100" dir="2700000" algn="tl">
                    <a:srgbClr val="000000">
                      <a:alpha val="43137"/>
                    </a:srgbClr>
                  </a:outerShdw>
                </a:effectLst>
              </a:rPr>
              <a:t>(</a:t>
            </a:r>
            <a:r>
              <a:rPr lang="en-US" sz="800" strike="sngStrike" dirty="0" err="1">
                <a:effectLst>
                  <a:outerShdw blurRad="38100" dist="38100" dir="2700000" algn="tl">
                    <a:srgbClr val="000000">
                      <a:alpha val="43137"/>
                    </a:srgbClr>
                  </a:outerShdw>
                </a:effectLst>
              </a:rPr>
              <a:t>russelpark</a:t>
            </a:r>
            <a:r>
              <a:rPr lang="en-US" sz="800" strike="sngStrike" dirty="0">
                <a:effectLst>
                  <a:outerShdw blurRad="38100" dist="38100" dir="2700000" algn="tl">
                    <a:srgbClr val="000000">
                      <a:alpha val="43137"/>
                    </a:srgbClr>
                  </a:outerShdw>
                </a:effectLst>
              </a:rPr>
              <a:t>)</a:t>
            </a:r>
            <a:r>
              <a:rPr lang="en-US" dirty="0"/>
              <a:t> VIRGINIA </a:t>
            </a:r>
            <a:r>
              <a:rPr lang="en-US" sz="800" strike="sngStrike" dirty="0"/>
              <a:t>we are not </a:t>
            </a:r>
            <a:r>
              <a:rPr lang="en-US" sz="800" strike="sngStrike" dirty="0" err="1"/>
              <a:t>hallwieners</a:t>
            </a:r>
            <a:r>
              <a:rPr lang="en-US" sz="800" strike="sngStrike" dirty="0"/>
              <a:t>)</a:t>
            </a:r>
          </a:p>
        </p:txBody>
      </p:sp>
      <p:sp>
        <p:nvSpPr>
          <p:cNvPr id="67" name="TextBox 66"/>
          <p:cNvSpPr txBox="1"/>
          <p:nvPr/>
        </p:nvSpPr>
        <p:spPr>
          <a:xfrm>
            <a:off x="9402143" y="4864105"/>
            <a:ext cx="1009764" cy="369332"/>
          </a:xfrm>
          <a:prstGeom prst="rect">
            <a:avLst/>
          </a:prstGeom>
          <a:noFill/>
        </p:spPr>
        <p:txBody>
          <a:bodyPr wrap="none" rtlCol="0">
            <a:spAutoFit/>
          </a:bodyPr>
          <a:lstStyle/>
          <a:p>
            <a:r>
              <a:rPr lang="en-US" dirty="0"/>
              <a:t>LINCOLN</a:t>
            </a:r>
          </a:p>
        </p:txBody>
      </p:sp>
      <p:pic>
        <p:nvPicPr>
          <p:cNvPr id="68" name="Picture 67"/>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313971" y="4871665"/>
            <a:ext cx="481488" cy="526278"/>
          </a:xfrm>
          <a:prstGeom prst="rect">
            <a:avLst/>
          </a:prstGeom>
        </p:spPr>
      </p:pic>
      <p:pic>
        <p:nvPicPr>
          <p:cNvPr id="69" name="Picture 68"/>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904415" y="5190172"/>
            <a:ext cx="326405" cy="494988"/>
          </a:xfrm>
          <a:prstGeom prst="rect">
            <a:avLst/>
          </a:prstGeom>
        </p:spPr>
      </p:pic>
      <p:cxnSp>
        <p:nvCxnSpPr>
          <p:cNvPr id="71" name="Straight Connector 70"/>
          <p:cNvCxnSpPr/>
          <p:nvPr/>
        </p:nvCxnSpPr>
        <p:spPr>
          <a:xfrm flipV="1">
            <a:off x="10904415" y="5087037"/>
            <a:ext cx="415995" cy="53711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564428" y="4328344"/>
            <a:ext cx="3306161" cy="646331"/>
          </a:xfrm>
          <a:prstGeom prst="rect">
            <a:avLst/>
          </a:prstGeom>
          <a:noFill/>
        </p:spPr>
        <p:txBody>
          <a:bodyPr wrap="none" rtlCol="0">
            <a:spAutoFit/>
          </a:bodyPr>
          <a:lstStyle/>
          <a:p>
            <a:r>
              <a:rPr lang="en-US" dirty="0"/>
              <a:t>PRESINT.ATOMCLOICK.NEIBHROG</a:t>
            </a:r>
          </a:p>
          <a:p>
            <a:r>
              <a:rPr lang="en-US" dirty="0"/>
              <a:t>CONSITIOTN(NEW COUNTRY)</a:t>
            </a:r>
          </a:p>
        </p:txBody>
      </p:sp>
      <p:sp>
        <p:nvSpPr>
          <p:cNvPr id="73" name="TextBox 72"/>
          <p:cNvSpPr txBox="1"/>
          <p:nvPr/>
        </p:nvSpPr>
        <p:spPr>
          <a:xfrm>
            <a:off x="23400" y="864828"/>
            <a:ext cx="667755" cy="369332"/>
          </a:xfrm>
          <a:prstGeom prst="rect">
            <a:avLst/>
          </a:prstGeom>
          <a:noFill/>
        </p:spPr>
        <p:txBody>
          <a:bodyPr wrap="square" rtlCol="0">
            <a:spAutoFit/>
          </a:bodyPr>
          <a:lstStyle/>
          <a:p>
            <a:r>
              <a:rPr lang="en-US"/>
              <a:t>0.1</a:t>
            </a:r>
          </a:p>
        </p:txBody>
      </p:sp>
      <p:pic>
        <p:nvPicPr>
          <p:cNvPr id="74" name="Picture 7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680308" y="1501790"/>
            <a:ext cx="1929626" cy="964813"/>
          </a:xfrm>
          <a:prstGeom prst="rect">
            <a:avLst/>
          </a:prstGeom>
        </p:spPr>
      </p:pic>
      <p:pic>
        <p:nvPicPr>
          <p:cNvPr id="75" name="Picture 7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722048" y="2571109"/>
            <a:ext cx="1805644" cy="902822"/>
          </a:xfrm>
          <a:prstGeom prst="rect">
            <a:avLst/>
          </a:prstGeom>
        </p:spPr>
      </p:pic>
      <p:pic>
        <p:nvPicPr>
          <p:cNvPr id="76" name="Picture 75"/>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9813956" y="4426500"/>
            <a:ext cx="475587" cy="316481"/>
          </a:xfrm>
          <a:prstGeom prst="rect">
            <a:avLst/>
          </a:prstGeom>
        </p:spPr>
      </p:pic>
      <p:sp>
        <p:nvSpPr>
          <p:cNvPr id="77" name="Rectangle 76">
            <a:extLst>
              <a:ext uri="{FF2B5EF4-FFF2-40B4-BE49-F238E27FC236}">
                <a16:creationId xmlns:a16="http://schemas.microsoft.com/office/drawing/2014/main" id="{277FA34A-B404-47BC-8A8A-E7863A66DC3C}"/>
              </a:ext>
            </a:extLst>
          </p:cNvPr>
          <p:cNvSpPr/>
          <p:nvPr/>
        </p:nvSpPr>
        <p:spPr>
          <a:xfrm>
            <a:off x="1110088" y="6359703"/>
            <a:ext cx="151278" cy="2007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637134" y="5917374"/>
            <a:ext cx="2719424" cy="899442"/>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992028" y="4364329"/>
            <a:ext cx="1020792" cy="369332"/>
          </a:xfrm>
          <a:prstGeom prst="rect">
            <a:avLst/>
          </a:prstGeom>
          <a:noFill/>
        </p:spPr>
        <p:txBody>
          <a:bodyPr wrap="none" rtlCol="0">
            <a:spAutoFit/>
          </a:bodyPr>
          <a:lstStyle/>
          <a:p>
            <a:r>
              <a:rPr lang="en-US" b="1" dirty="0"/>
              <a:t>IMPORT </a:t>
            </a:r>
          </a:p>
        </p:txBody>
      </p:sp>
      <p:pic>
        <p:nvPicPr>
          <p:cNvPr id="80" name="Picture 79"/>
          <p:cNvPicPr>
            <a:picLocks noChangeAspect="1"/>
          </p:cNvPicPr>
          <p:nvPr/>
        </p:nvPicPr>
        <p:blipFill>
          <a:blip r:embed="rId25"/>
          <a:stretch>
            <a:fillRect/>
          </a:stretch>
        </p:blipFill>
        <p:spPr>
          <a:xfrm>
            <a:off x="3680956" y="5985360"/>
            <a:ext cx="547655" cy="737858"/>
          </a:xfrm>
          <a:prstGeom prst="rect">
            <a:avLst/>
          </a:prstGeom>
        </p:spPr>
      </p:pic>
      <p:pic>
        <p:nvPicPr>
          <p:cNvPr id="81" name="Picture 80"/>
          <p:cNvPicPr>
            <a:picLocks noChangeAspect="1"/>
          </p:cNvPicPr>
          <p:nvPr/>
        </p:nvPicPr>
        <p:blipFill>
          <a:blip r:embed="rId26"/>
          <a:stretch>
            <a:fillRect/>
          </a:stretch>
        </p:blipFill>
        <p:spPr>
          <a:xfrm>
            <a:off x="4338005" y="5986218"/>
            <a:ext cx="318600" cy="488040"/>
          </a:xfrm>
          <a:prstGeom prst="rect">
            <a:avLst/>
          </a:prstGeom>
        </p:spPr>
      </p:pic>
      <p:pic>
        <p:nvPicPr>
          <p:cNvPr id="82" name="Picture 81"/>
          <p:cNvPicPr>
            <a:picLocks noChangeAspect="1"/>
          </p:cNvPicPr>
          <p:nvPr/>
        </p:nvPicPr>
        <p:blipFill>
          <a:blip r:embed="rId26"/>
          <a:stretch>
            <a:fillRect/>
          </a:stretch>
        </p:blipFill>
        <p:spPr>
          <a:xfrm>
            <a:off x="4715060" y="5986218"/>
            <a:ext cx="318600" cy="488040"/>
          </a:xfrm>
          <a:prstGeom prst="rect">
            <a:avLst/>
          </a:prstGeom>
        </p:spPr>
      </p:pic>
      <p:pic>
        <p:nvPicPr>
          <p:cNvPr id="83" name="Picture 82"/>
          <p:cNvPicPr>
            <a:picLocks noChangeAspect="1"/>
          </p:cNvPicPr>
          <p:nvPr/>
        </p:nvPicPr>
        <p:blipFill>
          <a:blip r:embed="rId26"/>
          <a:stretch>
            <a:fillRect/>
          </a:stretch>
        </p:blipFill>
        <p:spPr>
          <a:xfrm>
            <a:off x="5041678" y="5963154"/>
            <a:ext cx="318600" cy="488040"/>
          </a:xfrm>
          <a:prstGeom prst="rect">
            <a:avLst/>
          </a:prstGeom>
        </p:spPr>
      </p:pic>
      <p:pic>
        <p:nvPicPr>
          <p:cNvPr id="84" name="Picture 83"/>
          <p:cNvPicPr>
            <a:picLocks noChangeAspect="1"/>
          </p:cNvPicPr>
          <p:nvPr/>
        </p:nvPicPr>
        <p:blipFill>
          <a:blip r:embed="rId26"/>
          <a:stretch>
            <a:fillRect/>
          </a:stretch>
        </p:blipFill>
        <p:spPr>
          <a:xfrm>
            <a:off x="5452316" y="5917832"/>
            <a:ext cx="318600" cy="488040"/>
          </a:xfrm>
          <a:prstGeom prst="rect">
            <a:avLst/>
          </a:prstGeom>
        </p:spPr>
      </p:pic>
      <p:cxnSp>
        <p:nvCxnSpPr>
          <p:cNvPr id="86" name="Straight Connector 85"/>
          <p:cNvCxnSpPr/>
          <p:nvPr/>
        </p:nvCxnSpPr>
        <p:spPr>
          <a:xfrm flipV="1">
            <a:off x="4479418" y="6120276"/>
            <a:ext cx="1570229" cy="170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3900718" y="6302838"/>
            <a:ext cx="457222" cy="373683"/>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273025" y="5638942"/>
            <a:ext cx="499641" cy="661063"/>
          </a:xfrm>
          <a:prstGeom prst="rect">
            <a:avLst/>
          </a:prstGeom>
        </p:spPr>
      </p:pic>
      <p:pic>
        <p:nvPicPr>
          <p:cNvPr id="90" name="Picture 89"/>
          <p:cNvPicPr>
            <a:picLocks noChangeAspect="1"/>
          </p:cNvPicPr>
          <p:nvPr/>
        </p:nvPicPr>
        <p:blipFill>
          <a:blip r:embed="rId25"/>
          <a:stretch>
            <a:fillRect/>
          </a:stretch>
        </p:blipFill>
        <p:spPr>
          <a:xfrm>
            <a:off x="3011483" y="5720791"/>
            <a:ext cx="353624" cy="476439"/>
          </a:xfrm>
          <a:prstGeom prst="rect">
            <a:avLst/>
          </a:prstGeom>
        </p:spPr>
      </p:pic>
      <p:pic>
        <p:nvPicPr>
          <p:cNvPr id="91" name="Picture 90"/>
          <p:cNvPicPr>
            <a:picLocks noChangeAspect="1"/>
          </p:cNvPicPr>
          <p:nvPr/>
        </p:nvPicPr>
        <p:blipFill>
          <a:blip r:embed="rId26"/>
          <a:stretch>
            <a:fillRect/>
          </a:stretch>
        </p:blipFill>
        <p:spPr>
          <a:xfrm>
            <a:off x="1783228" y="5624146"/>
            <a:ext cx="431342" cy="660741"/>
          </a:xfrm>
          <a:prstGeom prst="rect">
            <a:avLst/>
          </a:prstGeom>
        </p:spPr>
      </p:pic>
      <p:cxnSp>
        <p:nvCxnSpPr>
          <p:cNvPr id="93" name="Straight Connector 92"/>
          <p:cNvCxnSpPr/>
          <p:nvPr/>
        </p:nvCxnSpPr>
        <p:spPr>
          <a:xfrm flipV="1">
            <a:off x="1783228" y="5827963"/>
            <a:ext cx="431342" cy="577909"/>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90" idx="3"/>
          </p:cNvCxnSpPr>
          <p:nvPr/>
        </p:nvCxnSpPr>
        <p:spPr>
          <a:xfrm flipV="1">
            <a:off x="3192726" y="5959011"/>
            <a:ext cx="172381" cy="446861"/>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209DC0B1-7E0E-4C47-BB14-34F7778F6DD6}"/>
              </a:ext>
            </a:extLst>
          </p:cNvPr>
          <p:cNvPicPr>
            <a:picLocks noChangeAspect="1"/>
          </p:cNvPicPr>
          <p:nvPr/>
        </p:nvPicPr>
        <p:blipFill>
          <a:blip r:embed="rId27"/>
          <a:stretch>
            <a:fillRect/>
          </a:stretch>
        </p:blipFill>
        <p:spPr>
          <a:xfrm>
            <a:off x="8001250" y="5288296"/>
            <a:ext cx="504464" cy="424135"/>
          </a:xfrm>
          <a:prstGeom prst="rect">
            <a:avLst/>
          </a:prstGeom>
        </p:spPr>
      </p:pic>
      <p:cxnSp>
        <p:nvCxnSpPr>
          <p:cNvPr id="6" name="Straight Connector 5">
            <a:extLst>
              <a:ext uri="{FF2B5EF4-FFF2-40B4-BE49-F238E27FC236}">
                <a16:creationId xmlns:a16="http://schemas.microsoft.com/office/drawing/2014/main" id="{1754C0C8-471B-4B37-B8DE-BB34D4246BF9}"/>
              </a:ext>
            </a:extLst>
          </p:cNvPr>
          <p:cNvCxnSpPr/>
          <p:nvPr/>
        </p:nvCxnSpPr>
        <p:spPr>
          <a:xfrm flipV="1">
            <a:off x="7772652" y="5148712"/>
            <a:ext cx="984148" cy="70692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C5FD49F6-D231-44A9-9B43-2C4E369473C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572874" y="5272813"/>
            <a:ext cx="492230" cy="538019"/>
          </a:xfrm>
          <a:prstGeom prst="rect">
            <a:avLst/>
          </a:prstGeom>
        </p:spPr>
      </p:pic>
      <p:pic>
        <p:nvPicPr>
          <p:cNvPr id="29" name="Picture 28">
            <a:extLst>
              <a:ext uri="{FF2B5EF4-FFF2-40B4-BE49-F238E27FC236}">
                <a16:creationId xmlns:a16="http://schemas.microsoft.com/office/drawing/2014/main" id="{C9C9F33B-7D50-4319-9A36-8E66BE604161}"/>
              </a:ext>
            </a:extLst>
          </p:cNvPr>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7162129" y="5289124"/>
            <a:ext cx="646296" cy="497345"/>
          </a:xfrm>
          <a:prstGeom prst="rect">
            <a:avLst/>
          </a:prstGeom>
        </p:spPr>
      </p:pic>
      <p:sp>
        <p:nvSpPr>
          <p:cNvPr id="31" name="TextBox 30">
            <a:extLst>
              <a:ext uri="{FF2B5EF4-FFF2-40B4-BE49-F238E27FC236}">
                <a16:creationId xmlns:a16="http://schemas.microsoft.com/office/drawing/2014/main" id="{B4AB2BA5-4EA4-4253-8077-B1FDEE3D977A}"/>
              </a:ext>
            </a:extLst>
          </p:cNvPr>
          <p:cNvSpPr txBox="1"/>
          <p:nvPr/>
        </p:nvSpPr>
        <p:spPr>
          <a:xfrm>
            <a:off x="8746634" y="5403017"/>
            <a:ext cx="1135247" cy="215444"/>
          </a:xfrm>
          <a:prstGeom prst="rect">
            <a:avLst/>
          </a:prstGeom>
          <a:noFill/>
        </p:spPr>
        <p:txBody>
          <a:bodyPr wrap="none" rtlCol="0">
            <a:spAutoFit/>
          </a:bodyPr>
          <a:lstStyle/>
          <a:p>
            <a:r>
              <a:rPr lang="en-US" sz="800" strike="sngStrike" dirty="0"/>
              <a:t>Di you pop her cherry?</a:t>
            </a:r>
          </a:p>
        </p:txBody>
      </p:sp>
      <p:sp>
        <p:nvSpPr>
          <p:cNvPr id="42" name="TextBox 41">
            <a:extLst>
              <a:ext uri="{FF2B5EF4-FFF2-40B4-BE49-F238E27FC236}">
                <a16:creationId xmlns:a16="http://schemas.microsoft.com/office/drawing/2014/main" id="{B4877F24-A2BF-435C-9915-5E343BE27C67}"/>
              </a:ext>
            </a:extLst>
          </p:cNvPr>
          <p:cNvSpPr txBox="1"/>
          <p:nvPr/>
        </p:nvSpPr>
        <p:spPr>
          <a:xfrm>
            <a:off x="8787062" y="5245924"/>
            <a:ext cx="865943" cy="215444"/>
          </a:xfrm>
          <a:prstGeom prst="rect">
            <a:avLst/>
          </a:prstGeom>
          <a:noFill/>
        </p:spPr>
        <p:txBody>
          <a:bodyPr wrap="none" rtlCol="0">
            <a:spAutoFit/>
          </a:bodyPr>
          <a:lstStyle/>
          <a:p>
            <a:r>
              <a:rPr lang="en-US" sz="800" strike="sngStrike" dirty="0"/>
              <a:t>Malcom Bradley</a:t>
            </a:r>
          </a:p>
        </p:txBody>
      </p:sp>
      <p:pic>
        <p:nvPicPr>
          <p:cNvPr id="52" name="Picture 51">
            <a:extLst>
              <a:ext uri="{FF2B5EF4-FFF2-40B4-BE49-F238E27FC236}">
                <a16:creationId xmlns:a16="http://schemas.microsoft.com/office/drawing/2014/main" id="{B6F09744-2D52-43A0-8BDB-03277CE04455}"/>
              </a:ext>
            </a:extLst>
          </p:cNvPr>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8525795" y="5349863"/>
            <a:ext cx="818592" cy="278534"/>
          </a:xfrm>
          <a:prstGeom prst="rect">
            <a:avLst/>
          </a:prstGeom>
        </p:spPr>
      </p:pic>
      <p:cxnSp>
        <p:nvCxnSpPr>
          <p:cNvPr id="57" name="Straight Connector 56">
            <a:extLst>
              <a:ext uri="{FF2B5EF4-FFF2-40B4-BE49-F238E27FC236}">
                <a16:creationId xmlns:a16="http://schemas.microsoft.com/office/drawing/2014/main" id="{0E0B1F26-5E1F-426A-A145-9AAFA8272251}"/>
              </a:ext>
            </a:extLst>
          </p:cNvPr>
          <p:cNvCxnSpPr>
            <a:stCxn id="46" idx="2"/>
          </p:cNvCxnSpPr>
          <p:nvPr/>
        </p:nvCxnSpPr>
        <p:spPr>
          <a:xfrm>
            <a:off x="6362764" y="6280748"/>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7AD419B1-6476-401B-8A67-E7A363D3E861}"/>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097385" y="5311030"/>
            <a:ext cx="533400" cy="533400"/>
          </a:xfrm>
          <a:prstGeom prst="rect">
            <a:avLst/>
          </a:prstGeom>
        </p:spPr>
      </p:pic>
      <p:cxnSp>
        <p:nvCxnSpPr>
          <p:cNvPr id="64" name="Straight Connector 63">
            <a:extLst>
              <a:ext uri="{FF2B5EF4-FFF2-40B4-BE49-F238E27FC236}">
                <a16:creationId xmlns:a16="http://schemas.microsoft.com/office/drawing/2014/main" id="{D149DAF3-BD79-48A4-8254-01D1B658AABB}"/>
              </a:ext>
            </a:extLst>
          </p:cNvPr>
          <p:cNvCxnSpPr/>
          <p:nvPr/>
        </p:nvCxnSpPr>
        <p:spPr>
          <a:xfrm flipV="1">
            <a:off x="6680741" y="5810832"/>
            <a:ext cx="2441741" cy="44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A99AF07-852E-41CA-97D7-C18FD1F43D19}"/>
              </a:ext>
            </a:extLst>
          </p:cNvPr>
          <p:cNvCxnSpPr/>
          <p:nvPr/>
        </p:nvCxnSpPr>
        <p:spPr>
          <a:xfrm flipV="1">
            <a:off x="8647219" y="4991619"/>
            <a:ext cx="484689" cy="8120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BF593842-9552-40DB-A30D-0350405CF8FA}"/>
              </a:ext>
            </a:extLst>
          </p:cNvPr>
          <p:cNvSpPr/>
          <p:nvPr/>
        </p:nvSpPr>
        <p:spPr>
          <a:xfrm>
            <a:off x="7939670" y="5190010"/>
            <a:ext cx="1363829" cy="62274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462EA3ED-65B4-4513-B704-31FF0989E45A}"/>
              </a:ext>
            </a:extLst>
          </p:cNvPr>
          <p:cNvCxnSpPr/>
          <p:nvPr/>
        </p:nvCxnSpPr>
        <p:spPr>
          <a:xfrm>
            <a:off x="8064282" y="5245924"/>
            <a:ext cx="765389" cy="482988"/>
          </a:xfrm>
          <a:prstGeom prst="line">
            <a:avLst/>
          </a:prstGeom>
        </p:spPr>
        <p:style>
          <a:lnRef idx="1">
            <a:schemeClr val="accent1"/>
          </a:lnRef>
          <a:fillRef idx="0">
            <a:schemeClr val="accent1"/>
          </a:fillRef>
          <a:effectRef idx="0">
            <a:schemeClr val="accent1"/>
          </a:effectRef>
          <a:fontRef idx="minor">
            <a:schemeClr val="tx1"/>
          </a:fontRef>
        </p:style>
      </p:cxnSp>
      <p:pic>
        <p:nvPicPr>
          <p:cNvPr id="100" name="Picture 99">
            <a:extLst>
              <a:ext uri="{FF2B5EF4-FFF2-40B4-BE49-F238E27FC236}">
                <a16:creationId xmlns:a16="http://schemas.microsoft.com/office/drawing/2014/main" id="{ED1314CE-4EDA-4103-87F4-8E03AB88F93D}"/>
              </a:ext>
            </a:extLst>
          </p:cNvPr>
          <p:cNvPicPr>
            <a:picLocks noChangeAspect="1"/>
          </p:cNvPicPr>
          <p:nvPr/>
        </p:nvPicPr>
        <p:blipFill>
          <a:blip r:embed="rId31"/>
          <a:stretch>
            <a:fillRect/>
          </a:stretch>
        </p:blipFill>
        <p:spPr>
          <a:xfrm>
            <a:off x="6734361" y="5824368"/>
            <a:ext cx="455918" cy="530659"/>
          </a:xfrm>
          <a:prstGeom prst="rect">
            <a:avLst/>
          </a:prstGeom>
        </p:spPr>
      </p:pic>
      <p:pic>
        <p:nvPicPr>
          <p:cNvPr id="46" name="Picture 45"/>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097298" y="5818016"/>
            <a:ext cx="533400" cy="533400"/>
          </a:xfrm>
          <a:prstGeom prst="rect">
            <a:avLst/>
          </a:prstGeom>
        </p:spPr>
      </p:pic>
      <p:pic>
        <p:nvPicPr>
          <p:cNvPr id="101" name="Picture 100">
            <a:extLst>
              <a:ext uri="{FF2B5EF4-FFF2-40B4-BE49-F238E27FC236}">
                <a16:creationId xmlns:a16="http://schemas.microsoft.com/office/drawing/2014/main" id="{01886317-379A-4506-A20A-74414D96F34A}"/>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10507" y="6285659"/>
            <a:ext cx="533400" cy="533400"/>
          </a:xfrm>
          <a:prstGeom prst="rect">
            <a:avLst/>
          </a:prstGeom>
        </p:spPr>
      </p:pic>
      <p:pic>
        <p:nvPicPr>
          <p:cNvPr id="102" name="Picture 101">
            <a:extLst>
              <a:ext uri="{FF2B5EF4-FFF2-40B4-BE49-F238E27FC236}">
                <a16:creationId xmlns:a16="http://schemas.microsoft.com/office/drawing/2014/main" id="{8C831C9C-EA91-4898-8022-B1D41C82C384}"/>
              </a:ext>
            </a:extLst>
          </p:cNvPr>
          <p:cNvPicPr>
            <a:picLocks noChangeAspect="1"/>
          </p:cNvPicPr>
          <p:nvPr/>
        </p:nvPicPr>
        <p:blipFill>
          <a:blip r:embed="rId32"/>
          <a:stretch>
            <a:fillRect/>
          </a:stretch>
        </p:blipFill>
        <p:spPr>
          <a:xfrm>
            <a:off x="6847671" y="6431797"/>
            <a:ext cx="399903" cy="318494"/>
          </a:xfrm>
          <a:prstGeom prst="rect">
            <a:avLst/>
          </a:prstGeom>
        </p:spPr>
      </p:pic>
      <p:cxnSp>
        <p:nvCxnSpPr>
          <p:cNvPr id="104" name="Straight Connector 103">
            <a:extLst>
              <a:ext uri="{FF2B5EF4-FFF2-40B4-BE49-F238E27FC236}">
                <a16:creationId xmlns:a16="http://schemas.microsoft.com/office/drawing/2014/main" id="{4EAFC151-5ED7-4175-A5F2-0BEF4BAC1C5C}"/>
              </a:ext>
            </a:extLst>
          </p:cNvPr>
          <p:cNvCxnSpPr>
            <a:stCxn id="51" idx="1"/>
          </p:cNvCxnSpPr>
          <p:nvPr/>
        </p:nvCxnSpPr>
        <p:spPr>
          <a:xfrm flipV="1">
            <a:off x="7378585" y="6366247"/>
            <a:ext cx="666501" cy="2010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5" name="Picture 104">
            <a:extLst>
              <a:ext uri="{FF2B5EF4-FFF2-40B4-BE49-F238E27FC236}">
                <a16:creationId xmlns:a16="http://schemas.microsoft.com/office/drawing/2014/main" id="{2F61C84D-7866-410F-A535-EA490A0C55E7}"/>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8129774" y="6107851"/>
            <a:ext cx="533400" cy="533400"/>
          </a:xfrm>
          <a:prstGeom prst="rect">
            <a:avLst/>
          </a:prstGeom>
        </p:spPr>
      </p:pic>
      <p:cxnSp>
        <p:nvCxnSpPr>
          <p:cNvPr id="107" name="Straight Connector 106">
            <a:extLst>
              <a:ext uri="{FF2B5EF4-FFF2-40B4-BE49-F238E27FC236}">
                <a16:creationId xmlns:a16="http://schemas.microsoft.com/office/drawing/2014/main" id="{9CB27927-8609-4CDA-8F19-C692E3BD7B39}"/>
              </a:ext>
            </a:extLst>
          </p:cNvPr>
          <p:cNvCxnSpPr>
            <a:cxnSpLocks/>
          </p:cNvCxnSpPr>
          <p:nvPr/>
        </p:nvCxnSpPr>
        <p:spPr>
          <a:xfrm flipV="1">
            <a:off x="8382139" y="6341297"/>
            <a:ext cx="937768" cy="392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7537980-8DCD-471B-844B-DD11B52461DC}"/>
              </a:ext>
            </a:extLst>
          </p:cNvPr>
          <p:cNvCxnSpPr/>
          <p:nvPr/>
        </p:nvCxnSpPr>
        <p:spPr>
          <a:xfrm flipV="1">
            <a:off x="7201290" y="5948827"/>
            <a:ext cx="666501" cy="2010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9" name="Picture 108">
            <a:extLst>
              <a:ext uri="{FF2B5EF4-FFF2-40B4-BE49-F238E27FC236}">
                <a16:creationId xmlns:a16="http://schemas.microsoft.com/office/drawing/2014/main" id="{7BDA86F8-D9BE-4CBA-A630-F3AB01251E7E}"/>
              </a:ext>
            </a:extLst>
          </p:cNvPr>
          <p:cNvPicPr>
            <a:picLocks noChangeAspect="1"/>
          </p:cNvPicPr>
          <p:nvPr/>
        </p:nvPicPr>
        <p:blipFill>
          <a:blip r:embed="rId33"/>
          <a:stretch>
            <a:fillRect/>
          </a:stretch>
        </p:blipFill>
        <p:spPr>
          <a:xfrm>
            <a:off x="7334984" y="5958601"/>
            <a:ext cx="616875" cy="246750"/>
          </a:xfrm>
          <a:prstGeom prst="rect">
            <a:avLst/>
          </a:prstGeom>
        </p:spPr>
      </p:pic>
      <p:pic>
        <p:nvPicPr>
          <p:cNvPr id="110" name="Picture 109">
            <a:extLst>
              <a:ext uri="{FF2B5EF4-FFF2-40B4-BE49-F238E27FC236}">
                <a16:creationId xmlns:a16="http://schemas.microsoft.com/office/drawing/2014/main" id="{F98B51F6-D7CC-4824-B94C-6617EBD3F778}"/>
              </a:ext>
            </a:extLst>
          </p:cNvPr>
          <p:cNvPicPr>
            <a:picLocks noChangeAspect="1"/>
          </p:cNvPicPr>
          <p:nvPr/>
        </p:nvPicPr>
        <p:blipFill>
          <a:blip r:embed="rId33"/>
          <a:stretch>
            <a:fillRect/>
          </a:stretch>
        </p:blipFill>
        <p:spPr>
          <a:xfrm>
            <a:off x="8746634" y="6186612"/>
            <a:ext cx="616875" cy="246750"/>
          </a:xfrm>
          <a:prstGeom prst="rect">
            <a:avLst/>
          </a:prstGeom>
        </p:spPr>
      </p:pic>
      <p:pic>
        <p:nvPicPr>
          <p:cNvPr id="111" name="Picture 110">
            <a:extLst>
              <a:ext uri="{FF2B5EF4-FFF2-40B4-BE49-F238E27FC236}">
                <a16:creationId xmlns:a16="http://schemas.microsoft.com/office/drawing/2014/main" id="{4A9A2A8D-3D2B-4497-9209-97709D5EF1BB}"/>
              </a:ext>
            </a:extLst>
          </p:cNvPr>
          <p:cNvPicPr>
            <a:picLocks noChangeAspect="1"/>
          </p:cNvPicPr>
          <p:nvPr/>
        </p:nvPicPr>
        <p:blipFill>
          <a:blip r:embed="rId34"/>
          <a:stretch>
            <a:fillRect/>
          </a:stretch>
        </p:blipFill>
        <p:spPr>
          <a:xfrm>
            <a:off x="8007575" y="5913493"/>
            <a:ext cx="409467" cy="509558"/>
          </a:xfrm>
          <a:prstGeom prst="rect">
            <a:avLst/>
          </a:prstGeom>
        </p:spPr>
      </p:pic>
      <p:cxnSp>
        <p:nvCxnSpPr>
          <p:cNvPr id="113" name="Straight Connector 112">
            <a:extLst>
              <a:ext uri="{FF2B5EF4-FFF2-40B4-BE49-F238E27FC236}">
                <a16:creationId xmlns:a16="http://schemas.microsoft.com/office/drawing/2014/main" id="{10414DB7-1CAF-472B-B4BA-563DC575047E}"/>
              </a:ext>
            </a:extLst>
          </p:cNvPr>
          <p:cNvCxnSpPr/>
          <p:nvPr/>
        </p:nvCxnSpPr>
        <p:spPr>
          <a:xfrm flipV="1">
            <a:off x="6870374" y="5818016"/>
            <a:ext cx="289765" cy="343836"/>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9237EF77-DBE2-48DE-99EE-5EEE9327F780}"/>
              </a:ext>
            </a:extLst>
          </p:cNvPr>
          <p:cNvSpPr/>
          <p:nvPr/>
        </p:nvSpPr>
        <p:spPr>
          <a:xfrm>
            <a:off x="8479816" y="5859731"/>
            <a:ext cx="3028842" cy="369332"/>
          </a:xfrm>
          <a:prstGeom prst="rect">
            <a:avLst/>
          </a:prstGeom>
        </p:spPr>
        <p:txBody>
          <a:bodyPr wrap="none">
            <a:spAutoFit/>
          </a:bodyPr>
          <a:lstStyle/>
          <a:p>
            <a:r>
              <a:rPr lang="en-US" dirty="0"/>
              <a:t>https://lrl.texas.gov/index.cfm</a:t>
            </a:r>
          </a:p>
        </p:txBody>
      </p:sp>
      <p:sp>
        <p:nvSpPr>
          <p:cNvPr id="115" name="TextBox 114">
            <a:extLst>
              <a:ext uri="{FF2B5EF4-FFF2-40B4-BE49-F238E27FC236}">
                <a16:creationId xmlns:a16="http://schemas.microsoft.com/office/drawing/2014/main" id="{E23BC762-79CD-4500-B271-2F4ED46D0BD4}"/>
              </a:ext>
            </a:extLst>
          </p:cNvPr>
          <p:cNvSpPr txBox="1"/>
          <p:nvPr/>
        </p:nvSpPr>
        <p:spPr>
          <a:xfrm>
            <a:off x="2069917" y="4351412"/>
            <a:ext cx="1492716" cy="369332"/>
          </a:xfrm>
          <a:prstGeom prst="rect">
            <a:avLst/>
          </a:prstGeom>
          <a:noFill/>
        </p:spPr>
        <p:txBody>
          <a:bodyPr wrap="none" rtlCol="0">
            <a:spAutoFit/>
          </a:bodyPr>
          <a:lstStyle/>
          <a:p>
            <a:r>
              <a:rPr lang="en-US" dirty="0"/>
              <a:t>2014 </a:t>
            </a:r>
            <a:r>
              <a:rPr lang="en-US" sz="800" strike="sngStrike" dirty="0"/>
              <a:t>roth.ibm.damiler.*</a:t>
            </a:r>
          </a:p>
        </p:txBody>
      </p:sp>
    </p:spTree>
    <p:extLst>
      <p:ext uri="{BB962C8B-B14F-4D97-AF65-F5344CB8AC3E}">
        <p14:creationId xmlns:p14="http://schemas.microsoft.com/office/powerpoint/2010/main" val="21010539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691214" y="2331448"/>
            <a:ext cx="2656458" cy="1477053"/>
          </a:xfrm>
          <a:prstGeom prst="rect">
            <a:avLst/>
          </a:prstGeom>
        </p:spPr>
      </p:pic>
      <p:sp>
        <p:nvSpPr>
          <p:cNvPr id="5" name="TextBox 4"/>
          <p:cNvSpPr txBox="1"/>
          <p:nvPr/>
        </p:nvSpPr>
        <p:spPr>
          <a:xfrm>
            <a:off x="1510301" y="2331448"/>
            <a:ext cx="2059090" cy="369332"/>
          </a:xfrm>
          <a:prstGeom prst="rect">
            <a:avLst/>
          </a:prstGeom>
          <a:noFill/>
        </p:spPr>
        <p:txBody>
          <a:bodyPr wrap="none" rtlCol="0">
            <a:spAutoFit/>
          </a:bodyPr>
          <a:lstStyle/>
          <a:p>
            <a:r>
              <a:rPr lang="en-US" sz="800" strike="sngStrike" dirty="0" err="1"/>
              <a:t>Idamiler.bm</a:t>
            </a:r>
            <a:r>
              <a:rPr lang="en-US" dirty="0" err="1"/>
              <a:t>.</a:t>
            </a:r>
            <a:r>
              <a:rPr lang="en-US" b="1" dirty="0" err="1"/>
              <a:t>PROUDCTION</a:t>
            </a:r>
            <a:endParaRPr lang="en-US" b="1" dirty="0"/>
          </a:p>
        </p:txBody>
      </p:sp>
      <p:sp>
        <p:nvSpPr>
          <p:cNvPr id="6" name="Rectangle 5"/>
          <p:cNvSpPr/>
          <p:nvPr/>
        </p:nvSpPr>
        <p:spPr>
          <a:xfrm>
            <a:off x="1944789" y="1178951"/>
            <a:ext cx="1644168" cy="369332"/>
          </a:xfrm>
          <a:prstGeom prst="rect">
            <a:avLst/>
          </a:prstGeom>
        </p:spPr>
        <p:txBody>
          <a:bodyPr wrap="none">
            <a:spAutoFit/>
          </a:bodyPr>
          <a:lstStyle/>
          <a:p>
            <a:r>
              <a:rPr lang="en-US" b="1" dirty="0"/>
              <a:t>DEVELOPMENT</a:t>
            </a:r>
          </a:p>
        </p:txBody>
      </p:sp>
      <p:sp>
        <p:nvSpPr>
          <p:cNvPr id="7" name="Rectangle 6">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TextBox 9"/>
          <p:cNvSpPr txBox="1"/>
          <p:nvPr/>
        </p:nvSpPr>
        <p:spPr>
          <a:xfrm>
            <a:off x="2968136" y="1630753"/>
            <a:ext cx="652743" cy="369332"/>
          </a:xfrm>
          <a:prstGeom prst="rect">
            <a:avLst/>
          </a:prstGeom>
          <a:noFill/>
        </p:spPr>
        <p:txBody>
          <a:bodyPr wrap="none" rtlCol="0">
            <a:spAutoFit/>
          </a:bodyPr>
          <a:lstStyle/>
          <a:p>
            <a:r>
              <a:rPr lang="en-US" dirty="0"/>
              <a:t>2009</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1214" y="1128310"/>
            <a:ext cx="582836" cy="778116"/>
          </a:xfrm>
          <a:prstGeom prst="rect">
            <a:avLst/>
          </a:prstGeom>
        </p:spPr>
      </p:pic>
      <p:cxnSp>
        <p:nvCxnSpPr>
          <p:cNvPr id="13" name="Straight Arrow Connector 12"/>
          <p:cNvCxnSpPr/>
          <p:nvPr/>
        </p:nvCxnSpPr>
        <p:spPr>
          <a:xfrm flipH="1" flipV="1">
            <a:off x="4140485" y="1274852"/>
            <a:ext cx="688369" cy="20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905557" y="1159042"/>
            <a:ext cx="499641" cy="661063"/>
          </a:xfrm>
          <a:prstGeom prst="rect">
            <a:avLst/>
          </a:prstGeom>
        </p:spPr>
      </p:pic>
      <p:cxnSp>
        <p:nvCxnSpPr>
          <p:cNvPr id="16" name="Straight Connector 15"/>
          <p:cNvCxnSpPr/>
          <p:nvPr/>
        </p:nvCxnSpPr>
        <p:spPr>
          <a:xfrm flipV="1">
            <a:off x="3691214" y="2108663"/>
            <a:ext cx="5103465" cy="2836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9157" y="1167820"/>
            <a:ext cx="1608320" cy="80416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0735" y="1235008"/>
            <a:ext cx="1473944" cy="736972"/>
          </a:xfrm>
          <a:prstGeom prst="rect">
            <a:avLst/>
          </a:prstGeom>
        </p:spPr>
      </p:pic>
      <p:cxnSp>
        <p:nvCxnSpPr>
          <p:cNvPr id="20" name="Straight Connector 19"/>
          <p:cNvCxnSpPr/>
          <p:nvPr/>
        </p:nvCxnSpPr>
        <p:spPr>
          <a:xfrm flipV="1">
            <a:off x="3829095" y="4002924"/>
            <a:ext cx="5103465" cy="28362"/>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782727" y="2499256"/>
            <a:ext cx="379787" cy="570718"/>
          </a:xfrm>
          <a:prstGeom prst="rect">
            <a:avLst/>
          </a:prstGeom>
        </p:spPr>
      </p:pic>
      <p:pic>
        <p:nvPicPr>
          <p:cNvPr id="22" name="Picture 21"/>
          <p:cNvPicPr>
            <a:picLocks noChangeAspect="1"/>
          </p:cNvPicPr>
          <p:nvPr/>
        </p:nvPicPr>
        <p:blipFill>
          <a:blip r:embed="rId8"/>
          <a:stretch>
            <a:fillRect/>
          </a:stretch>
        </p:blipFill>
        <p:spPr>
          <a:xfrm>
            <a:off x="8332126" y="2472610"/>
            <a:ext cx="873519" cy="667600"/>
          </a:xfrm>
          <a:prstGeom prst="rect">
            <a:avLst/>
          </a:prstGeom>
        </p:spPr>
      </p:pic>
      <p:sp>
        <p:nvSpPr>
          <p:cNvPr id="23" name="TextBox 22"/>
          <p:cNvSpPr txBox="1"/>
          <p:nvPr/>
        </p:nvSpPr>
        <p:spPr>
          <a:xfrm>
            <a:off x="9493321" y="2331448"/>
            <a:ext cx="2179058" cy="369332"/>
          </a:xfrm>
          <a:prstGeom prst="rect">
            <a:avLst/>
          </a:prstGeom>
          <a:noFill/>
        </p:spPr>
        <p:txBody>
          <a:bodyPr wrap="none" rtlCol="0">
            <a:spAutoFit/>
          </a:bodyPr>
          <a:lstStyle/>
          <a:p>
            <a:r>
              <a:rPr lang="en-US" dirty="0" err="1"/>
              <a:t>nonPolcietTRXLgiocal</a:t>
            </a:r>
            <a:endParaRPr lang="en-US" dirty="0"/>
          </a:p>
        </p:txBody>
      </p:sp>
      <p:pic>
        <p:nvPicPr>
          <p:cNvPr id="24" name="Picture 2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311507" y="3069974"/>
            <a:ext cx="542686" cy="406491"/>
          </a:xfrm>
          <a:prstGeom prst="rect">
            <a:avLst/>
          </a:prstGeom>
        </p:spPr>
      </p:pic>
      <p:cxnSp>
        <p:nvCxnSpPr>
          <p:cNvPr id="26" name="Straight Arrow Connector 25"/>
          <p:cNvCxnSpPr/>
          <p:nvPr/>
        </p:nvCxnSpPr>
        <p:spPr>
          <a:xfrm>
            <a:off x="10311507" y="2784615"/>
            <a:ext cx="542686" cy="35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493321" y="2582035"/>
            <a:ext cx="1622432" cy="369332"/>
          </a:xfrm>
          <a:prstGeom prst="rect">
            <a:avLst/>
          </a:prstGeom>
          <a:noFill/>
        </p:spPr>
        <p:txBody>
          <a:bodyPr wrap="none" rtlCol="0">
            <a:spAutoFit/>
          </a:bodyPr>
          <a:lstStyle/>
          <a:p>
            <a:r>
              <a:rPr lang="en-US" dirty="0" err="1"/>
              <a:t>nonPocieCfg</a:t>
            </a:r>
            <a:r>
              <a:rPr lang="en-US" sz="800" strike="sngStrike" dirty="0">
                <a:effectLst>
                  <a:outerShdw blurRad="38100" dist="38100" dir="2700000" algn="tl">
                    <a:srgbClr val="000000">
                      <a:alpha val="43137"/>
                    </a:srgbClr>
                  </a:outerShdw>
                </a:effectLst>
              </a:rPr>
              <a:t>(cross)</a:t>
            </a:r>
          </a:p>
        </p:txBody>
      </p:sp>
      <p:pic>
        <p:nvPicPr>
          <p:cNvPr id="28" name="Picture 2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9566606" y="1801303"/>
            <a:ext cx="614720" cy="614720"/>
          </a:xfrm>
          <a:prstGeom prst="rect">
            <a:avLst/>
          </a:prstGeom>
        </p:spPr>
      </p:pic>
      <p:pic>
        <p:nvPicPr>
          <p:cNvPr id="29" name="Picture 2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219777" y="1870148"/>
            <a:ext cx="539412" cy="533753"/>
          </a:xfrm>
          <a:prstGeom prst="rect">
            <a:avLst/>
          </a:prstGeom>
        </p:spPr>
      </p:pic>
      <p:pic>
        <p:nvPicPr>
          <p:cNvPr id="30" name="Picture 29"/>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flipV="1">
            <a:off x="10990641" y="3117379"/>
            <a:ext cx="398916" cy="222785"/>
          </a:xfrm>
          <a:prstGeom prst="rect">
            <a:avLst/>
          </a:prstGeom>
        </p:spPr>
      </p:pic>
      <p:sp>
        <p:nvSpPr>
          <p:cNvPr id="31" name="Rectangle 30"/>
          <p:cNvSpPr/>
          <p:nvPr/>
        </p:nvSpPr>
        <p:spPr>
          <a:xfrm>
            <a:off x="7139431" y="4215952"/>
            <a:ext cx="1838965" cy="646331"/>
          </a:xfrm>
          <a:prstGeom prst="rect">
            <a:avLst/>
          </a:prstGeom>
        </p:spPr>
        <p:txBody>
          <a:bodyPr wrap="none">
            <a:spAutoFit/>
          </a:bodyPr>
          <a:lstStyle/>
          <a:p>
            <a:r>
              <a:rPr lang="en-US" dirty="0">
                <a:solidFill>
                  <a:srgbClr val="202124"/>
                </a:solidFill>
                <a:latin typeface="Google Sans"/>
              </a:rPr>
              <a:t>Elisha</a:t>
            </a:r>
          </a:p>
          <a:p>
            <a:r>
              <a:rPr lang="en-US" dirty="0">
                <a:solidFill>
                  <a:srgbClr val="202124"/>
                </a:solidFill>
                <a:latin typeface="Google Sans"/>
              </a:rPr>
              <a:t>Marshall Pease</a:t>
            </a:r>
            <a:endParaRPr lang="en-US" dirty="0"/>
          </a:p>
        </p:txBody>
      </p:sp>
      <p:pic>
        <p:nvPicPr>
          <p:cNvPr id="32" name="Picture 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38196" y="4159970"/>
            <a:ext cx="876300" cy="876300"/>
          </a:xfrm>
          <a:prstGeom prst="rect">
            <a:avLst/>
          </a:prstGeom>
        </p:spPr>
      </p:pic>
      <p:pic>
        <p:nvPicPr>
          <p:cNvPr id="33" name="Picture 32"/>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553619" y="5404025"/>
            <a:ext cx="249799" cy="327542"/>
          </a:xfrm>
          <a:prstGeom prst="rect">
            <a:avLst/>
          </a:prstGeom>
        </p:spPr>
      </p:pic>
      <p:pic>
        <p:nvPicPr>
          <p:cNvPr id="34" name="Picture 33"/>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021446" y="5442125"/>
            <a:ext cx="235971" cy="289442"/>
          </a:xfrm>
          <a:prstGeom prst="rect">
            <a:avLst/>
          </a:prstGeom>
        </p:spPr>
      </p:pic>
      <p:cxnSp>
        <p:nvCxnSpPr>
          <p:cNvPr id="36" name="Straight Connector 35"/>
          <p:cNvCxnSpPr/>
          <p:nvPr/>
        </p:nvCxnSpPr>
        <p:spPr>
          <a:xfrm>
            <a:off x="6121640" y="5442125"/>
            <a:ext cx="1710036" cy="289442"/>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7FA34A-B404-47BC-8A8A-E7863A66DC3C}"/>
              </a:ext>
            </a:extLst>
          </p:cNvPr>
          <p:cNvSpPr/>
          <p:nvPr/>
        </p:nvSpPr>
        <p:spPr>
          <a:xfrm>
            <a:off x="6552884" y="5442125"/>
            <a:ext cx="250534" cy="2894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77FA34A-B404-47BC-8A8A-E7863A66DC3C}"/>
              </a:ext>
            </a:extLst>
          </p:cNvPr>
          <p:cNvSpPr/>
          <p:nvPr/>
        </p:nvSpPr>
        <p:spPr>
          <a:xfrm>
            <a:off x="7023371" y="5442125"/>
            <a:ext cx="250534" cy="2894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6472720" y="5238575"/>
            <a:ext cx="503938" cy="492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976658" y="5304314"/>
            <a:ext cx="280759" cy="592871"/>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984047" y="5119648"/>
            <a:ext cx="3098412" cy="369332"/>
          </a:xfrm>
          <a:prstGeom prst="rect">
            <a:avLst/>
          </a:prstGeom>
          <a:noFill/>
        </p:spPr>
        <p:txBody>
          <a:bodyPr wrap="none" rtlCol="0">
            <a:spAutoFit/>
          </a:bodyPr>
          <a:lstStyle/>
          <a:p>
            <a:r>
              <a:rPr lang="en-US" dirty="0"/>
              <a:t>IPX SW-</a:t>
            </a:r>
            <a:r>
              <a:rPr lang="en-US" dirty="0" err="1"/>
              <a:t>DE.</a:t>
            </a:r>
            <a:r>
              <a:rPr lang="en-US" sz="800" strike="sngStrike" dirty="0" err="1"/>
              <a:t>marx</a:t>
            </a:r>
            <a:r>
              <a:rPr lang="en-US" dirty="0" err="1"/>
              <a:t>.IPX.INT.SW</a:t>
            </a:r>
            <a:r>
              <a:rPr lang="en-US" dirty="0"/>
              <a:t>-</a:t>
            </a:r>
            <a:r>
              <a:rPr lang="en-US" dirty="0" err="1"/>
              <a:t>US.</a:t>
            </a:r>
            <a:r>
              <a:rPr lang="en-US" sz="800" strike="sngStrike" dirty="0" err="1"/>
              <a:t>marx</a:t>
            </a:r>
            <a:endParaRPr lang="en-US" sz="800" strike="sngStrike" dirty="0"/>
          </a:p>
        </p:txBody>
      </p:sp>
      <p:sp>
        <p:nvSpPr>
          <p:cNvPr id="44" name="Can 43"/>
          <p:cNvSpPr/>
          <p:nvPr/>
        </p:nvSpPr>
        <p:spPr>
          <a:xfrm rot="5400000">
            <a:off x="5678038" y="3263910"/>
            <a:ext cx="462337" cy="25504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6"/>
          <a:stretch>
            <a:fillRect/>
          </a:stretch>
        </p:blipFill>
        <p:spPr>
          <a:xfrm>
            <a:off x="9421870" y="4127639"/>
            <a:ext cx="1261806" cy="708025"/>
          </a:xfrm>
          <a:prstGeom prst="rect">
            <a:avLst/>
          </a:prstGeom>
        </p:spPr>
      </p:pic>
      <p:sp>
        <p:nvSpPr>
          <p:cNvPr id="46" name="Rectangle 45">
            <a:extLst>
              <a:ext uri="{FF2B5EF4-FFF2-40B4-BE49-F238E27FC236}">
                <a16:creationId xmlns:a16="http://schemas.microsoft.com/office/drawing/2014/main" id="{AB650000-B7AF-4535-87B0-30318E2427B8}"/>
              </a:ext>
            </a:extLst>
          </p:cNvPr>
          <p:cNvSpPr/>
          <p:nvPr/>
        </p:nvSpPr>
        <p:spPr>
          <a:xfrm>
            <a:off x="2221224" y="4307948"/>
            <a:ext cx="1237585" cy="5969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47" name="Picture 4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2626" y="1094734"/>
            <a:ext cx="1367675" cy="1754492"/>
          </a:xfrm>
          <a:prstGeom prst="rect">
            <a:avLst/>
          </a:prstGeom>
        </p:spPr>
      </p:pic>
      <p:sp>
        <p:nvSpPr>
          <p:cNvPr id="48" name="TextBox 47"/>
          <p:cNvSpPr txBox="1"/>
          <p:nvPr/>
        </p:nvSpPr>
        <p:spPr>
          <a:xfrm>
            <a:off x="156358" y="2940313"/>
            <a:ext cx="1353943" cy="215444"/>
          </a:xfrm>
          <a:prstGeom prst="rect">
            <a:avLst/>
          </a:prstGeom>
          <a:solidFill>
            <a:srgbClr val="FF09BF"/>
          </a:solidFill>
        </p:spPr>
        <p:txBody>
          <a:bodyPr wrap="square" rtlCol="0">
            <a:spAutoFit/>
          </a:bodyPr>
          <a:lstStyle/>
          <a:p>
            <a:r>
              <a:rPr lang="en-US" sz="800" dirty="0">
                <a:solidFill>
                  <a:schemeClr val="bg1"/>
                </a:solidFill>
              </a:rPr>
              <a:t>MARSHAL</a:t>
            </a:r>
          </a:p>
        </p:txBody>
      </p:sp>
      <p:pic>
        <p:nvPicPr>
          <p:cNvPr id="49" name="Picture 4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9972" y="3273219"/>
            <a:ext cx="1400329" cy="931855"/>
          </a:xfrm>
          <a:prstGeom prst="rect">
            <a:avLst/>
          </a:prstGeom>
        </p:spPr>
      </p:pic>
      <p:sp>
        <p:nvSpPr>
          <p:cNvPr id="50" name="TextBox 49"/>
          <p:cNvSpPr txBox="1"/>
          <p:nvPr/>
        </p:nvSpPr>
        <p:spPr>
          <a:xfrm>
            <a:off x="7911840" y="5383130"/>
            <a:ext cx="3559949" cy="369332"/>
          </a:xfrm>
          <a:prstGeom prst="rect">
            <a:avLst/>
          </a:prstGeom>
          <a:noFill/>
        </p:spPr>
        <p:txBody>
          <a:bodyPr wrap="none" rtlCol="0">
            <a:spAutoFit/>
          </a:bodyPr>
          <a:lstStyle/>
          <a:p>
            <a:r>
              <a:rPr lang="en-US" dirty="0" err="1"/>
              <a:t>MAINSTREET.IPX.ATOMCLOCIK.</a:t>
            </a:r>
            <a:r>
              <a:rPr lang="en-US" sz="800" strike="sngStrike" dirty="0" err="1"/>
              <a:t>angela.elke</a:t>
            </a:r>
            <a:endParaRPr lang="en-US" sz="800" strike="sngStrike" dirty="0"/>
          </a:p>
        </p:txBody>
      </p:sp>
      <p:sp>
        <p:nvSpPr>
          <p:cNvPr id="51" name="TextBox 50"/>
          <p:cNvSpPr txBox="1"/>
          <p:nvPr/>
        </p:nvSpPr>
        <p:spPr>
          <a:xfrm>
            <a:off x="9881688" y="1130224"/>
            <a:ext cx="2310312" cy="369332"/>
          </a:xfrm>
          <a:prstGeom prst="rect">
            <a:avLst/>
          </a:prstGeom>
          <a:solidFill>
            <a:srgbClr val="0070C0"/>
          </a:solidFill>
        </p:spPr>
        <p:txBody>
          <a:bodyPr wrap="none" rtlCol="0">
            <a:spAutoFit/>
          </a:bodyPr>
          <a:lstStyle/>
          <a:p>
            <a:r>
              <a:rPr lang="en-US" dirty="0">
                <a:solidFill>
                  <a:schemeClr val="bg1"/>
                </a:solidFill>
              </a:rPr>
              <a:t>KING.WOMRS.DUCHES</a:t>
            </a:r>
          </a:p>
        </p:txBody>
      </p:sp>
      <p:sp>
        <p:nvSpPr>
          <p:cNvPr id="52" name="TextBox 51"/>
          <p:cNvSpPr txBox="1"/>
          <p:nvPr/>
        </p:nvSpPr>
        <p:spPr>
          <a:xfrm flipH="1">
            <a:off x="9226024" y="1122012"/>
            <a:ext cx="771156" cy="369332"/>
          </a:xfrm>
          <a:prstGeom prst="rect">
            <a:avLst/>
          </a:prstGeom>
          <a:noFill/>
        </p:spPr>
        <p:txBody>
          <a:bodyPr wrap="square" rtlCol="0">
            <a:spAutoFit/>
          </a:bodyPr>
          <a:lstStyle/>
          <a:p>
            <a:r>
              <a:rPr lang="en-US" dirty="0"/>
              <a:t>WWI</a:t>
            </a:r>
          </a:p>
        </p:txBody>
      </p:sp>
      <p:sp>
        <p:nvSpPr>
          <p:cNvPr id="53" name="TextBox 52"/>
          <p:cNvSpPr txBox="1"/>
          <p:nvPr/>
        </p:nvSpPr>
        <p:spPr>
          <a:xfrm>
            <a:off x="10759189" y="5119648"/>
            <a:ext cx="1424621" cy="369332"/>
          </a:xfrm>
          <a:prstGeom prst="rect">
            <a:avLst/>
          </a:prstGeom>
          <a:solidFill>
            <a:schemeClr val="accent6"/>
          </a:solidFill>
        </p:spPr>
        <p:txBody>
          <a:bodyPr wrap="none" rtlCol="0">
            <a:spAutoFit/>
          </a:bodyPr>
          <a:lstStyle/>
          <a:p>
            <a:r>
              <a:rPr lang="en-US" dirty="0">
                <a:solidFill>
                  <a:schemeClr val="bg1"/>
                </a:solidFill>
              </a:rPr>
              <a:t>ATOMCLOICK</a:t>
            </a:r>
          </a:p>
        </p:txBody>
      </p:sp>
      <p:sp>
        <p:nvSpPr>
          <p:cNvPr id="54" name="TextBox 53"/>
          <p:cNvSpPr txBox="1"/>
          <p:nvPr/>
        </p:nvSpPr>
        <p:spPr>
          <a:xfrm>
            <a:off x="10784068" y="4720182"/>
            <a:ext cx="1399742" cy="369332"/>
          </a:xfrm>
          <a:prstGeom prst="rect">
            <a:avLst/>
          </a:prstGeom>
          <a:solidFill>
            <a:srgbClr val="0070C0"/>
          </a:solidFill>
        </p:spPr>
        <p:txBody>
          <a:bodyPr wrap="none" rtlCol="0">
            <a:spAutoFit/>
          </a:bodyPr>
          <a:lstStyle/>
          <a:p>
            <a:r>
              <a:rPr lang="en-US" dirty="0">
                <a:solidFill>
                  <a:schemeClr val="bg1"/>
                </a:solidFill>
              </a:rPr>
              <a:t>MAINSTREET</a:t>
            </a:r>
          </a:p>
        </p:txBody>
      </p:sp>
      <p:cxnSp>
        <p:nvCxnSpPr>
          <p:cNvPr id="55" name="Straight Connector 54"/>
          <p:cNvCxnSpPr/>
          <p:nvPr/>
        </p:nvCxnSpPr>
        <p:spPr>
          <a:xfrm flipV="1">
            <a:off x="4550605" y="5864821"/>
            <a:ext cx="5103465" cy="28362"/>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77FA34A-B404-47BC-8A8A-E7863A66DC3C}"/>
              </a:ext>
            </a:extLst>
          </p:cNvPr>
          <p:cNvSpPr/>
          <p:nvPr/>
        </p:nvSpPr>
        <p:spPr>
          <a:xfrm>
            <a:off x="2041621" y="1122181"/>
            <a:ext cx="7145952" cy="8944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77FA34A-B404-47BC-8A8A-E7863A66DC3C}"/>
              </a:ext>
            </a:extLst>
          </p:cNvPr>
          <p:cNvSpPr/>
          <p:nvPr/>
        </p:nvSpPr>
        <p:spPr>
          <a:xfrm>
            <a:off x="2066181" y="2188697"/>
            <a:ext cx="7145952" cy="175539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277FA34A-B404-47BC-8A8A-E7863A66DC3C}"/>
              </a:ext>
            </a:extLst>
          </p:cNvPr>
          <p:cNvSpPr/>
          <p:nvPr/>
        </p:nvSpPr>
        <p:spPr>
          <a:xfrm>
            <a:off x="2080072" y="4036891"/>
            <a:ext cx="7145952" cy="175539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77FA34A-B404-47BC-8A8A-E7863A66DC3C}"/>
              </a:ext>
            </a:extLst>
          </p:cNvPr>
          <p:cNvSpPr/>
          <p:nvPr/>
        </p:nvSpPr>
        <p:spPr>
          <a:xfrm>
            <a:off x="1554462" y="2472610"/>
            <a:ext cx="431973" cy="17316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Down Arrow 59"/>
          <p:cNvSpPr/>
          <p:nvPr/>
        </p:nvSpPr>
        <p:spPr>
          <a:xfrm>
            <a:off x="7079886" y="2017055"/>
            <a:ext cx="750065" cy="325784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19"/>
          <a:stretch>
            <a:fillRect/>
          </a:stretch>
        </p:blipFill>
        <p:spPr>
          <a:xfrm>
            <a:off x="6924703" y="925233"/>
            <a:ext cx="519221" cy="776359"/>
          </a:xfrm>
          <a:prstGeom prst="rect">
            <a:avLst/>
          </a:prstGeom>
        </p:spPr>
      </p:pic>
      <p:sp>
        <p:nvSpPr>
          <p:cNvPr id="62" name="TextBox 61"/>
          <p:cNvSpPr txBox="1"/>
          <p:nvPr/>
        </p:nvSpPr>
        <p:spPr>
          <a:xfrm>
            <a:off x="7435707" y="813010"/>
            <a:ext cx="1527406" cy="369332"/>
          </a:xfrm>
          <a:prstGeom prst="rect">
            <a:avLst/>
          </a:prstGeom>
          <a:noFill/>
        </p:spPr>
        <p:txBody>
          <a:bodyPr wrap="none" rtlCol="0">
            <a:spAutoFit/>
          </a:bodyPr>
          <a:lstStyle/>
          <a:p>
            <a:r>
              <a:rPr lang="en-US" dirty="0"/>
              <a:t>POST DOCTOR</a:t>
            </a:r>
          </a:p>
        </p:txBody>
      </p:sp>
      <p:pic>
        <p:nvPicPr>
          <p:cNvPr id="63" name="Picture 62"/>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2871620" y="6495211"/>
            <a:ext cx="246823" cy="271598"/>
          </a:xfrm>
          <a:prstGeom prst="rect">
            <a:avLst/>
          </a:prstGeom>
        </p:spPr>
      </p:pic>
      <p:pic>
        <p:nvPicPr>
          <p:cNvPr id="64" name="Picture 63"/>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3291975" y="6534437"/>
            <a:ext cx="133056" cy="193146"/>
          </a:xfrm>
          <a:prstGeom prst="rect">
            <a:avLst/>
          </a:prstGeom>
        </p:spPr>
      </p:pic>
      <p:cxnSp>
        <p:nvCxnSpPr>
          <p:cNvPr id="66" name="Straight Connector 65"/>
          <p:cNvCxnSpPr/>
          <p:nvPr/>
        </p:nvCxnSpPr>
        <p:spPr>
          <a:xfrm>
            <a:off x="2439647" y="6534437"/>
            <a:ext cx="1413674" cy="232372"/>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77FA34A-B404-47BC-8A8A-E7863A66DC3C}"/>
              </a:ext>
            </a:extLst>
          </p:cNvPr>
          <p:cNvSpPr/>
          <p:nvPr/>
        </p:nvSpPr>
        <p:spPr>
          <a:xfrm>
            <a:off x="2829974" y="6534437"/>
            <a:ext cx="695669" cy="25045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3291975" y="6247964"/>
            <a:ext cx="4981107" cy="369332"/>
          </a:xfrm>
          <a:prstGeom prst="rect">
            <a:avLst/>
          </a:prstGeom>
          <a:noFill/>
        </p:spPr>
        <p:txBody>
          <a:bodyPr wrap="none" rtlCol="0">
            <a:spAutoFit/>
          </a:bodyPr>
          <a:lstStyle/>
          <a:p>
            <a:r>
              <a:rPr lang="en-US" sz="800" strike="sngStrike" dirty="0"/>
              <a:t>IBM</a:t>
            </a:r>
            <a:r>
              <a:rPr lang="en-US" dirty="0"/>
              <a:t> </a:t>
            </a:r>
            <a:r>
              <a:rPr lang="en-US" sz="800" strike="sngStrike" dirty="0" err="1"/>
              <a:t>Alvisio.angale.elke.</a:t>
            </a:r>
            <a:r>
              <a:rPr lang="en-US" dirty="0" err="1"/>
              <a:t>VIRINGA</a:t>
            </a:r>
            <a:r>
              <a:rPr lang="en-US" dirty="0"/>
              <a:t> </a:t>
            </a:r>
            <a:r>
              <a:rPr lang="en-US" dirty="0" err="1"/>
              <a:t>Execitve</a:t>
            </a:r>
            <a:r>
              <a:rPr lang="en-US" dirty="0"/>
              <a:t> Briefing Center. </a:t>
            </a:r>
            <a:r>
              <a:rPr lang="en-US" dirty="0" err="1"/>
              <a:t>Alviso</a:t>
            </a:r>
            <a:r>
              <a:rPr lang="en-US" dirty="0"/>
              <a:t> </a:t>
            </a:r>
          </a:p>
        </p:txBody>
      </p:sp>
      <p:pic>
        <p:nvPicPr>
          <p:cNvPr id="69" name="Picture 68"/>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8132662" y="6372930"/>
            <a:ext cx="371584" cy="393879"/>
          </a:xfrm>
          <a:prstGeom prst="rect">
            <a:avLst/>
          </a:prstGeom>
        </p:spPr>
      </p:pic>
      <p:sp>
        <p:nvSpPr>
          <p:cNvPr id="70" name="TextBox 69"/>
          <p:cNvSpPr txBox="1"/>
          <p:nvPr/>
        </p:nvSpPr>
        <p:spPr>
          <a:xfrm>
            <a:off x="2897445" y="5952010"/>
            <a:ext cx="2776466" cy="584775"/>
          </a:xfrm>
          <a:prstGeom prst="rect">
            <a:avLst/>
          </a:prstGeom>
          <a:noFill/>
        </p:spPr>
        <p:txBody>
          <a:bodyPr wrap="none" rtlCol="0">
            <a:spAutoFit/>
          </a:bodyPr>
          <a:lstStyle/>
          <a:p>
            <a:r>
              <a:rPr lang="en-US" sz="3200" b="1" dirty="0"/>
              <a:t>PRICE.PILKI.JRS</a:t>
            </a:r>
          </a:p>
        </p:txBody>
      </p:sp>
      <p:sp>
        <p:nvSpPr>
          <p:cNvPr id="71" name="TextBox 70"/>
          <p:cNvSpPr txBox="1"/>
          <p:nvPr/>
        </p:nvSpPr>
        <p:spPr>
          <a:xfrm>
            <a:off x="9371639" y="6333951"/>
            <a:ext cx="2039726" cy="369332"/>
          </a:xfrm>
          <a:prstGeom prst="rect">
            <a:avLst/>
          </a:prstGeom>
          <a:noFill/>
        </p:spPr>
        <p:txBody>
          <a:bodyPr wrap="none" rtlCol="0">
            <a:spAutoFit/>
          </a:bodyPr>
          <a:lstStyle/>
          <a:p>
            <a:r>
              <a:rPr lang="en-US" dirty="0" err="1"/>
              <a:t>Gov</a:t>
            </a:r>
            <a:r>
              <a:rPr lang="en-US" dirty="0"/>
              <a:t> </a:t>
            </a:r>
            <a:r>
              <a:rPr lang="en-US" dirty="0" err="1"/>
              <a:t>Schw.CEO</a:t>
            </a:r>
            <a:r>
              <a:rPr lang="en-US" dirty="0"/>
              <a:t> </a:t>
            </a:r>
            <a:r>
              <a:rPr lang="en-US" sz="800" strike="sngStrike" dirty="0"/>
              <a:t>life </a:t>
            </a:r>
            <a:r>
              <a:rPr lang="en-US" sz="800" strike="sngStrike" dirty="0" err="1"/>
              <a:t>pricelss</a:t>
            </a:r>
            <a:endParaRPr lang="en-US" sz="800" strike="sngStrike" dirty="0"/>
          </a:p>
        </p:txBody>
      </p:sp>
      <p:pic>
        <p:nvPicPr>
          <p:cNvPr id="73" name="Picture 72"/>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880111" y="6182118"/>
            <a:ext cx="520727" cy="520727"/>
          </a:xfrm>
          <a:prstGeom prst="rect">
            <a:avLst/>
          </a:prstGeom>
        </p:spPr>
      </p:pic>
      <p:pic>
        <p:nvPicPr>
          <p:cNvPr id="75" name="Picture 7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188350" y="6092626"/>
            <a:ext cx="634957" cy="634957"/>
          </a:xfrm>
          <a:prstGeom prst="rect">
            <a:avLst/>
          </a:prstGeom>
        </p:spPr>
      </p:pic>
      <p:pic>
        <p:nvPicPr>
          <p:cNvPr id="76" name="Picture 75"/>
          <p:cNvPicPr>
            <a:picLocks noChangeAspect="1"/>
          </p:cNvPicPr>
          <p:nvPr/>
        </p:nvPicPr>
        <p:blipFill>
          <a:blip r:embed="rId25"/>
          <a:stretch>
            <a:fillRect/>
          </a:stretch>
        </p:blipFill>
        <p:spPr>
          <a:xfrm>
            <a:off x="5625774" y="6073956"/>
            <a:ext cx="367217" cy="320586"/>
          </a:xfrm>
          <a:prstGeom prst="rect">
            <a:avLst/>
          </a:prstGeom>
        </p:spPr>
      </p:pic>
      <p:cxnSp>
        <p:nvCxnSpPr>
          <p:cNvPr id="78" name="Straight Connector 77"/>
          <p:cNvCxnSpPr/>
          <p:nvPr/>
        </p:nvCxnSpPr>
        <p:spPr>
          <a:xfrm>
            <a:off x="5251702" y="6442481"/>
            <a:ext cx="28809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7965071" y="6372930"/>
            <a:ext cx="702841" cy="393879"/>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070760" y="6501346"/>
            <a:ext cx="1010213" cy="215444"/>
          </a:xfrm>
          <a:prstGeom prst="rect">
            <a:avLst/>
          </a:prstGeom>
          <a:noFill/>
        </p:spPr>
        <p:txBody>
          <a:bodyPr wrap="none" rtlCol="0">
            <a:spAutoFit/>
          </a:bodyPr>
          <a:lstStyle/>
          <a:p>
            <a:r>
              <a:rPr lang="en-US" sz="800" strike="sngStrike" dirty="0"/>
              <a:t>z/OS </a:t>
            </a:r>
            <a:r>
              <a:rPr lang="en-US" sz="800" strike="sngStrike" dirty="0" err="1"/>
              <a:t>Soa</a:t>
            </a:r>
            <a:r>
              <a:rPr lang="en-US" sz="800" strike="sngStrike" dirty="0"/>
              <a:t> </a:t>
            </a:r>
            <a:r>
              <a:rPr lang="en-US" sz="800" strike="sngStrike" dirty="0" err="1"/>
              <a:t>MQBorker</a:t>
            </a:r>
            <a:endParaRPr lang="en-US" sz="800" strike="sngStrike" dirty="0"/>
          </a:p>
        </p:txBody>
      </p:sp>
      <p:cxnSp>
        <p:nvCxnSpPr>
          <p:cNvPr id="83" name="Straight Connector 82"/>
          <p:cNvCxnSpPr>
            <a:stCxn id="71" idx="2"/>
          </p:cNvCxnSpPr>
          <p:nvPr/>
        </p:nvCxnSpPr>
        <p:spPr>
          <a:xfrm flipV="1">
            <a:off x="10391502" y="6333951"/>
            <a:ext cx="462691" cy="369332"/>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7454" y="4247840"/>
            <a:ext cx="1404847" cy="1404847"/>
          </a:xfrm>
          <a:prstGeom prst="rect">
            <a:avLst/>
          </a:prstGeom>
        </p:spPr>
      </p:pic>
      <p:sp>
        <p:nvSpPr>
          <p:cNvPr id="85" name="TextBox 84"/>
          <p:cNvSpPr txBox="1"/>
          <p:nvPr/>
        </p:nvSpPr>
        <p:spPr>
          <a:xfrm>
            <a:off x="64085" y="5721524"/>
            <a:ext cx="2412392" cy="923330"/>
          </a:xfrm>
          <a:prstGeom prst="rect">
            <a:avLst/>
          </a:prstGeom>
          <a:noFill/>
        </p:spPr>
        <p:txBody>
          <a:bodyPr wrap="none" rtlCol="0">
            <a:spAutoFit/>
          </a:bodyPr>
          <a:lstStyle/>
          <a:p>
            <a:r>
              <a:rPr lang="en-US" dirty="0"/>
              <a:t>US BPM CONSTITUTION</a:t>
            </a:r>
          </a:p>
          <a:p>
            <a:r>
              <a:rPr lang="en-US" dirty="0"/>
              <a:t>TEXAS</a:t>
            </a:r>
          </a:p>
          <a:p>
            <a:r>
              <a:rPr lang="en-US" dirty="0"/>
              <a:t>GERMANY</a:t>
            </a:r>
          </a:p>
        </p:txBody>
      </p:sp>
      <p:sp>
        <p:nvSpPr>
          <p:cNvPr id="86" name="TextBox 85"/>
          <p:cNvSpPr txBox="1"/>
          <p:nvPr/>
        </p:nvSpPr>
        <p:spPr>
          <a:xfrm>
            <a:off x="48599" y="6469363"/>
            <a:ext cx="2023311" cy="215444"/>
          </a:xfrm>
          <a:prstGeom prst="rect">
            <a:avLst/>
          </a:prstGeom>
          <a:noFill/>
        </p:spPr>
        <p:txBody>
          <a:bodyPr wrap="none" rtlCol="0">
            <a:spAutoFit/>
          </a:bodyPr>
          <a:lstStyle/>
          <a:p>
            <a:r>
              <a:rPr lang="en-US" sz="800" dirty="0" err="1"/>
              <a:t>nonPOclieRoute</a:t>
            </a:r>
            <a:r>
              <a:rPr lang="en-US" sz="800" dirty="0"/>
              <a:t>[].Church&lt;-&gt;Public&lt;-&gt;</a:t>
            </a:r>
            <a:r>
              <a:rPr lang="en-US" sz="800" dirty="0" err="1"/>
              <a:t>Libary</a:t>
            </a:r>
            <a:endParaRPr lang="en-US" sz="800" dirty="0"/>
          </a:p>
        </p:txBody>
      </p:sp>
      <p:sp>
        <p:nvSpPr>
          <p:cNvPr id="87" name="TextBox 86"/>
          <p:cNvSpPr txBox="1"/>
          <p:nvPr/>
        </p:nvSpPr>
        <p:spPr>
          <a:xfrm>
            <a:off x="94615" y="6569869"/>
            <a:ext cx="1003801" cy="215444"/>
          </a:xfrm>
          <a:prstGeom prst="rect">
            <a:avLst/>
          </a:prstGeom>
          <a:noFill/>
        </p:spPr>
        <p:txBody>
          <a:bodyPr wrap="none" rtlCol="0">
            <a:spAutoFit/>
          </a:bodyPr>
          <a:lstStyle/>
          <a:p>
            <a:r>
              <a:rPr lang="en-US" sz="800" dirty="0"/>
              <a:t>NAVY 1987 Route[] </a:t>
            </a:r>
          </a:p>
        </p:txBody>
      </p:sp>
      <p:sp>
        <p:nvSpPr>
          <p:cNvPr id="88" name="TextBox 87"/>
          <p:cNvSpPr txBox="1"/>
          <p:nvPr/>
        </p:nvSpPr>
        <p:spPr>
          <a:xfrm>
            <a:off x="1197152" y="6655430"/>
            <a:ext cx="5696303" cy="646331"/>
          </a:xfrm>
          <a:prstGeom prst="rect">
            <a:avLst/>
          </a:prstGeom>
          <a:noFill/>
        </p:spPr>
        <p:txBody>
          <a:bodyPr wrap="none" rtlCol="0">
            <a:spAutoFit/>
          </a:bodyPr>
          <a:lstStyle/>
          <a:p>
            <a:r>
              <a:rPr lang="en-US" strike="sngStrike" dirty="0" err="1"/>
              <a:t>Furnis,Frankenstein</a:t>
            </a:r>
            <a:r>
              <a:rPr lang="en-US" strike="sngStrike" dirty="0"/>
              <a:t>, </a:t>
            </a:r>
            <a:r>
              <a:rPr lang="en-US" dirty="0"/>
              <a:t>FBI: WAR CRIMES GENOCIDE N/E/W/S</a:t>
            </a:r>
          </a:p>
          <a:p>
            <a:r>
              <a:rPr lang="en-US" strike="sngStrike" dirty="0" err="1"/>
              <a:t>Puzzel</a:t>
            </a:r>
            <a:r>
              <a:rPr lang="en-US" strike="sngStrike" dirty="0"/>
              <a:t> last piece</a:t>
            </a:r>
          </a:p>
        </p:txBody>
      </p:sp>
      <p:sp>
        <p:nvSpPr>
          <p:cNvPr id="89" name="Rectangle 88"/>
          <p:cNvSpPr/>
          <p:nvPr/>
        </p:nvSpPr>
        <p:spPr>
          <a:xfrm>
            <a:off x="11080742" y="3155757"/>
            <a:ext cx="1103068" cy="4915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MATHEW</a:t>
            </a:r>
          </a:p>
        </p:txBody>
      </p:sp>
      <p:pic>
        <p:nvPicPr>
          <p:cNvPr id="90" name="Picture 89"/>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11608609" y="3081175"/>
            <a:ext cx="278759" cy="187196"/>
          </a:xfrm>
          <a:prstGeom prst="rect">
            <a:avLst/>
          </a:prstGeom>
        </p:spPr>
      </p:pic>
      <p:sp>
        <p:nvSpPr>
          <p:cNvPr id="91" name="TextBox 90"/>
          <p:cNvSpPr txBox="1"/>
          <p:nvPr/>
        </p:nvSpPr>
        <p:spPr>
          <a:xfrm>
            <a:off x="9654070" y="3645977"/>
            <a:ext cx="2047035" cy="369332"/>
          </a:xfrm>
          <a:prstGeom prst="rect">
            <a:avLst/>
          </a:prstGeom>
          <a:noFill/>
        </p:spPr>
        <p:txBody>
          <a:bodyPr wrap="none" rtlCol="0">
            <a:spAutoFit/>
          </a:bodyPr>
          <a:lstStyle/>
          <a:p>
            <a:r>
              <a:rPr lang="en-US" dirty="0" err="1"/>
              <a:t>Leslise</a:t>
            </a:r>
            <a:r>
              <a:rPr lang="en-US" dirty="0"/>
              <a:t> </a:t>
            </a:r>
            <a:r>
              <a:rPr lang="en-US" dirty="0" err="1"/>
              <a:t>borth</a:t>
            </a:r>
            <a:r>
              <a:rPr lang="en-US" dirty="0"/>
              <a:t> age 20</a:t>
            </a:r>
          </a:p>
        </p:txBody>
      </p:sp>
    </p:spTree>
    <p:extLst>
      <p:ext uri="{BB962C8B-B14F-4D97-AF65-F5344CB8AC3E}">
        <p14:creationId xmlns:p14="http://schemas.microsoft.com/office/powerpoint/2010/main" val="905389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929" y="2016895"/>
            <a:ext cx="1619250" cy="20574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0836" y="1889679"/>
            <a:ext cx="2154897" cy="2086848"/>
          </a:xfrm>
          <a:prstGeom prst="rect">
            <a:avLst/>
          </a:prstGeom>
        </p:spPr>
      </p:pic>
      <p:pic>
        <p:nvPicPr>
          <p:cNvPr id="7" name="Picture 6"/>
          <p:cNvPicPr>
            <a:picLocks noChangeAspect="1"/>
          </p:cNvPicPr>
          <p:nvPr/>
        </p:nvPicPr>
        <p:blipFill>
          <a:blip r:embed="rId4"/>
          <a:stretch>
            <a:fillRect/>
          </a:stretch>
        </p:blipFill>
        <p:spPr>
          <a:xfrm>
            <a:off x="3457734" y="4129759"/>
            <a:ext cx="1514475" cy="20955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2064" y="4692325"/>
            <a:ext cx="1139340" cy="1467332"/>
          </a:xfrm>
          <a:prstGeom prst="rect">
            <a:avLst/>
          </a:prstGeom>
        </p:spPr>
      </p:pic>
      <p:sp>
        <p:nvSpPr>
          <p:cNvPr id="9" name="TextBox 8"/>
          <p:cNvSpPr txBox="1"/>
          <p:nvPr/>
        </p:nvSpPr>
        <p:spPr>
          <a:xfrm>
            <a:off x="2024180" y="2621225"/>
            <a:ext cx="1533177" cy="369332"/>
          </a:xfrm>
          <a:prstGeom prst="rect">
            <a:avLst/>
          </a:prstGeom>
          <a:noFill/>
        </p:spPr>
        <p:txBody>
          <a:bodyPr wrap="none" rtlCol="0">
            <a:spAutoFit/>
          </a:bodyPr>
          <a:lstStyle/>
          <a:p>
            <a:r>
              <a:rPr lang="en-US" dirty="0"/>
              <a:t>Minnesota </a:t>
            </a:r>
            <a:r>
              <a:rPr lang="en-US" sz="800" strike="sngStrike" dirty="0">
                <a:effectLst>
                  <a:outerShdw blurRad="38100" dist="38100" dir="2700000" algn="tl">
                    <a:srgbClr val="000000">
                      <a:alpha val="43137"/>
                    </a:srgbClr>
                  </a:outerShdw>
                </a:effectLst>
              </a:rPr>
              <a:t>August</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40836" y="4129759"/>
            <a:ext cx="1006486" cy="1296232"/>
          </a:xfrm>
          <a:prstGeom prst="rect">
            <a:avLst/>
          </a:prstGeom>
        </p:spPr>
      </p:pic>
      <p:sp>
        <p:nvSpPr>
          <p:cNvPr id="11" name="TextBox 10"/>
          <p:cNvSpPr txBox="1"/>
          <p:nvPr/>
        </p:nvSpPr>
        <p:spPr>
          <a:xfrm>
            <a:off x="6256962" y="4243227"/>
            <a:ext cx="2617896" cy="646331"/>
          </a:xfrm>
          <a:prstGeom prst="rect">
            <a:avLst/>
          </a:prstGeom>
          <a:noFill/>
        </p:spPr>
        <p:txBody>
          <a:bodyPr wrap="none" rtlCol="0">
            <a:spAutoFit/>
          </a:bodyPr>
          <a:lstStyle/>
          <a:p>
            <a:r>
              <a:rPr lang="en-US" dirty="0"/>
              <a:t>Nana mother </a:t>
            </a:r>
            <a:r>
              <a:rPr lang="en-US" dirty="0" err="1"/>
              <a:t>iroing</a:t>
            </a:r>
            <a:endParaRPr lang="en-US" dirty="0"/>
          </a:p>
          <a:p>
            <a:r>
              <a:rPr lang="en-US" dirty="0"/>
              <a:t>Steve KING scare arm iron</a:t>
            </a:r>
          </a:p>
        </p:txBody>
      </p:sp>
      <p:sp>
        <p:nvSpPr>
          <p:cNvPr id="12" name="Rectangle 11">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3" name="Rectangle 12">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4" name="Rectangle 13">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5" name="Picture 1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19384" y="1867389"/>
            <a:ext cx="2080517" cy="2080517"/>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764" y="967166"/>
            <a:ext cx="2619375" cy="1743075"/>
          </a:xfrm>
          <a:prstGeom prst="rect">
            <a:avLst/>
          </a:prstGeom>
        </p:spPr>
      </p:pic>
      <p:pic>
        <p:nvPicPr>
          <p:cNvPr id="17" name="Picture 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65136" y="3976527"/>
            <a:ext cx="2409825" cy="1905000"/>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59323" y="970291"/>
            <a:ext cx="1396823" cy="950045"/>
          </a:xfrm>
          <a:prstGeom prst="rect">
            <a:avLst/>
          </a:prstGeom>
        </p:spPr>
      </p:pic>
      <p:pic>
        <p:nvPicPr>
          <p:cNvPr id="19" name="Picture 18"/>
          <p:cNvPicPr>
            <a:picLocks noChangeAspect="1"/>
          </p:cNvPicPr>
          <p:nvPr/>
        </p:nvPicPr>
        <p:blipFill>
          <a:blip r:embed="rId11"/>
          <a:stretch>
            <a:fillRect/>
          </a:stretch>
        </p:blipFill>
        <p:spPr>
          <a:xfrm>
            <a:off x="9831160" y="1920336"/>
            <a:ext cx="1671882" cy="1837884"/>
          </a:xfrm>
          <a:prstGeom prst="rect">
            <a:avLst/>
          </a:prstGeom>
        </p:spPr>
      </p:pic>
      <p:pic>
        <p:nvPicPr>
          <p:cNvPr id="20" name="Picture 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309" y="2985327"/>
            <a:ext cx="2618066" cy="3619091"/>
          </a:xfrm>
          <a:prstGeom prst="rect">
            <a:avLst/>
          </a:prstGeom>
        </p:spPr>
      </p:pic>
      <p:sp>
        <p:nvSpPr>
          <p:cNvPr id="21" name="TextBox 20"/>
          <p:cNvSpPr txBox="1"/>
          <p:nvPr/>
        </p:nvSpPr>
        <p:spPr>
          <a:xfrm>
            <a:off x="2562572" y="3914315"/>
            <a:ext cx="449162" cy="215444"/>
          </a:xfrm>
          <a:prstGeom prst="rect">
            <a:avLst/>
          </a:prstGeom>
          <a:noFill/>
        </p:spPr>
        <p:txBody>
          <a:bodyPr wrap="none" rtlCol="0">
            <a:spAutoFit/>
          </a:bodyPr>
          <a:lstStyle/>
          <a:p>
            <a:r>
              <a:rPr lang="en-US" sz="800" strike="sngStrike" dirty="0" err="1">
                <a:effectLst>
                  <a:outerShdw blurRad="38100" dist="38100" dir="2700000" algn="tl">
                    <a:srgbClr val="000000">
                      <a:alpha val="43137"/>
                    </a:srgbClr>
                  </a:outerShdw>
                </a:effectLst>
              </a:rPr>
              <a:t>robert</a:t>
            </a:r>
            <a:endParaRPr lang="en-US" sz="800" strike="sngStrike" dirty="0">
              <a:effectLst>
                <a:outerShdw blurRad="38100" dist="38100" dir="2700000" algn="tl">
                  <a:srgbClr val="000000">
                    <a:alpha val="43137"/>
                  </a:srgbClr>
                </a:outerShdw>
              </a:effectLst>
            </a:endParaRPr>
          </a:p>
        </p:txBody>
      </p:sp>
      <p:sp>
        <p:nvSpPr>
          <p:cNvPr id="22" name="TextBox 21"/>
          <p:cNvSpPr txBox="1"/>
          <p:nvPr/>
        </p:nvSpPr>
        <p:spPr>
          <a:xfrm>
            <a:off x="3189107" y="6592350"/>
            <a:ext cx="1800365" cy="369332"/>
          </a:xfrm>
          <a:prstGeom prst="rect">
            <a:avLst/>
          </a:prstGeom>
          <a:noFill/>
        </p:spPr>
        <p:txBody>
          <a:bodyPr wrap="none" rtlCol="0">
            <a:spAutoFit/>
          </a:bodyPr>
          <a:lstStyle/>
          <a:p>
            <a:r>
              <a:rPr lang="en-US" dirty="0" err="1"/>
              <a:t>Tawain</a:t>
            </a:r>
            <a:r>
              <a:rPr lang="en-US" dirty="0"/>
              <a:t> </a:t>
            </a:r>
            <a:r>
              <a:rPr lang="en-US" sz="800" strike="sngStrike" dirty="0"/>
              <a:t>Robert </a:t>
            </a:r>
            <a:r>
              <a:rPr lang="en-US" dirty="0"/>
              <a:t>ATB </a:t>
            </a:r>
            <a:r>
              <a:rPr lang="en-US" sz="800" strike="sngStrike" dirty="0"/>
              <a:t>yang</a:t>
            </a:r>
          </a:p>
        </p:txBody>
      </p:sp>
      <p:pic>
        <p:nvPicPr>
          <p:cNvPr id="23" name="Picture 2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972209" y="6497441"/>
            <a:ext cx="586705" cy="433847"/>
          </a:xfrm>
          <a:prstGeom prst="rect">
            <a:avLst/>
          </a:prstGeom>
        </p:spPr>
      </p:pic>
      <p:pic>
        <p:nvPicPr>
          <p:cNvPr id="24" name="Picture 23"/>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701026" y="6497441"/>
            <a:ext cx="284993" cy="360559"/>
          </a:xfrm>
          <a:prstGeom prst="rect">
            <a:avLst/>
          </a:prstGeom>
        </p:spPr>
      </p:pic>
      <p:cxnSp>
        <p:nvCxnSpPr>
          <p:cNvPr id="26" name="Straight Connector 25"/>
          <p:cNvCxnSpPr/>
          <p:nvPr/>
        </p:nvCxnSpPr>
        <p:spPr>
          <a:xfrm>
            <a:off x="4798031" y="6497441"/>
            <a:ext cx="1602769" cy="360559"/>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277FA34A-B404-47BC-8A8A-E7863A66DC3C}"/>
              </a:ext>
            </a:extLst>
          </p:cNvPr>
          <p:cNvSpPr/>
          <p:nvPr/>
        </p:nvSpPr>
        <p:spPr>
          <a:xfrm>
            <a:off x="3976099" y="6358429"/>
            <a:ext cx="2424701" cy="49197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2007 Starkey Gala">
            <a:extLst>
              <a:ext uri="{FF2B5EF4-FFF2-40B4-BE49-F238E27FC236}">
                <a16:creationId xmlns:a16="http://schemas.microsoft.com/office/drawing/2014/main" id="{464312BD-48B0-40CD-815C-6E5BBFFADADE}"/>
              </a:ext>
            </a:extLst>
          </p:cNvPr>
          <p:cNvPicPr>
            <a:picLocks noChangeAspect="1" noChangeArrowheads="1"/>
          </p:cNvPicPr>
          <p:nvPr/>
        </p:nvPicPr>
        <p:blipFill>
          <a:blip r:embed="rId15" cstate="hqprint">
            <a:extLst>
              <a:ext uri="{28A0092B-C50C-407E-A947-70E740481C1C}">
                <a14:useLocalDpi xmlns:a14="http://schemas.microsoft.com/office/drawing/2010/main" val="0"/>
              </a:ext>
            </a:extLst>
          </a:blip>
          <a:srcRect/>
          <a:stretch>
            <a:fillRect/>
          </a:stretch>
        </p:blipFill>
        <p:spPr bwMode="auto">
          <a:xfrm flipH="1">
            <a:off x="105764" y="2109963"/>
            <a:ext cx="501268" cy="74930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624FABBE-E892-4E8E-A49A-B6E690B388C9}"/>
              </a:ext>
            </a:extLst>
          </p:cNvPr>
          <p:cNvCxnSpPr/>
          <p:nvPr/>
        </p:nvCxnSpPr>
        <p:spPr>
          <a:xfrm>
            <a:off x="-4309" y="2349500"/>
            <a:ext cx="611341" cy="3607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578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880" y="1162262"/>
            <a:ext cx="6977231" cy="4649258"/>
          </a:xfrm>
          <a:prstGeom prst="rect">
            <a:avLst/>
          </a:prstGeom>
        </p:spPr>
      </p:pic>
      <p:sp>
        <p:nvSpPr>
          <p:cNvPr id="5" name="TextBox 4"/>
          <p:cNvSpPr txBox="1"/>
          <p:nvPr/>
        </p:nvSpPr>
        <p:spPr>
          <a:xfrm>
            <a:off x="7741920" y="1696720"/>
            <a:ext cx="3933641" cy="923330"/>
          </a:xfrm>
          <a:prstGeom prst="rect">
            <a:avLst/>
          </a:prstGeom>
          <a:noFill/>
        </p:spPr>
        <p:txBody>
          <a:bodyPr wrap="none" rtlCol="0">
            <a:spAutoFit/>
          </a:bodyPr>
          <a:lstStyle/>
          <a:p>
            <a:r>
              <a:rPr lang="en-US" dirty="0"/>
              <a:t>Robert is </a:t>
            </a:r>
            <a:r>
              <a:rPr lang="en-US" dirty="0" err="1"/>
              <a:t>makein</a:t>
            </a:r>
            <a:r>
              <a:rPr lang="en-US" dirty="0"/>
              <a:t> </a:t>
            </a:r>
            <a:r>
              <a:rPr lang="en-US" dirty="0" err="1"/>
              <a:t>gary</a:t>
            </a:r>
            <a:r>
              <a:rPr lang="en-US" dirty="0"/>
              <a:t> make me draw</a:t>
            </a:r>
          </a:p>
          <a:p>
            <a:r>
              <a:rPr lang="en-US" dirty="0"/>
              <a:t>All these picture, all day and night of</a:t>
            </a:r>
          </a:p>
          <a:p>
            <a:r>
              <a:rPr lang="en-US" dirty="0" err="1"/>
              <a:t>Busines</a:t>
            </a:r>
            <a:r>
              <a:rPr lang="en-US" dirty="0"/>
              <a:t> process </a:t>
            </a:r>
            <a:r>
              <a:rPr lang="en-US" dirty="0" err="1"/>
              <a:t>mangment</a:t>
            </a:r>
            <a:r>
              <a:rPr lang="en-US" dirty="0"/>
              <a:t>. And </a:t>
            </a:r>
            <a:r>
              <a:rPr lang="en-US" dirty="0" err="1"/>
              <a:t>orgami</a:t>
            </a:r>
            <a:endParaRPr lang="en-US" dirty="0"/>
          </a:p>
        </p:txBody>
      </p:sp>
      <p:sp>
        <p:nvSpPr>
          <p:cNvPr id="6" name="Rectangle 5">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cxnSp>
        <p:nvCxnSpPr>
          <p:cNvPr id="10" name="Straight Connector 9"/>
          <p:cNvCxnSpPr/>
          <p:nvPr/>
        </p:nvCxnSpPr>
        <p:spPr>
          <a:xfrm flipV="1">
            <a:off x="7833360" y="1473200"/>
            <a:ext cx="3342640" cy="13208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77FA34A-B404-47BC-8A8A-E7863A66DC3C}"/>
              </a:ext>
            </a:extLst>
          </p:cNvPr>
          <p:cNvSpPr/>
          <p:nvPr/>
        </p:nvSpPr>
        <p:spPr>
          <a:xfrm>
            <a:off x="7833360" y="1696721"/>
            <a:ext cx="3842201" cy="9233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920" y="3042304"/>
            <a:ext cx="4195536" cy="2349500"/>
          </a:xfrm>
          <a:prstGeom prst="rect">
            <a:avLst/>
          </a:prstGeom>
        </p:spPr>
      </p:pic>
      <p:sp>
        <p:nvSpPr>
          <p:cNvPr id="17" name="Rectangle 16"/>
          <p:cNvSpPr/>
          <p:nvPr/>
        </p:nvSpPr>
        <p:spPr>
          <a:xfrm>
            <a:off x="8305272" y="5878420"/>
            <a:ext cx="1081180" cy="8331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8409412" y="5980020"/>
            <a:ext cx="87290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507561" y="6028828"/>
            <a:ext cx="606625" cy="454383"/>
          </a:xfrm>
          <a:prstGeom prst="rect">
            <a:avLst/>
          </a:prstGeom>
        </p:spPr>
      </p:pic>
      <p:cxnSp>
        <p:nvCxnSpPr>
          <p:cNvPr id="22" name="Straight Connector 21"/>
          <p:cNvCxnSpPr/>
          <p:nvPr/>
        </p:nvCxnSpPr>
        <p:spPr>
          <a:xfrm flipV="1">
            <a:off x="8409412" y="5941060"/>
            <a:ext cx="988962" cy="62992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77FA34A-B404-47BC-8A8A-E7863A66DC3C}"/>
              </a:ext>
            </a:extLst>
          </p:cNvPr>
          <p:cNvSpPr/>
          <p:nvPr/>
        </p:nvSpPr>
        <p:spPr>
          <a:xfrm>
            <a:off x="8507560" y="6028827"/>
            <a:ext cx="579681" cy="4543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81467" y="5440612"/>
            <a:ext cx="592733" cy="740179"/>
          </a:xfrm>
          <a:prstGeom prst="rect">
            <a:avLst/>
          </a:prstGeom>
        </p:spPr>
      </p:pic>
      <p:sp>
        <p:nvSpPr>
          <p:cNvPr id="26" name="Rectangle 25"/>
          <p:cNvSpPr/>
          <p:nvPr/>
        </p:nvSpPr>
        <p:spPr>
          <a:xfrm>
            <a:off x="6350000" y="5980020"/>
            <a:ext cx="1737360" cy="8068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674575" y="5962107"/>
            <a:ext cx="1081180" cy="83312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778715" y="6063707"/>
            <a:ext cx="872900" cy="629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96963" y="6063707"/>
            <a:ext cx="692560" cy="692560"/>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91173" y="5540565"/>
            <a:ext cx="746844" cy="746844"/>
          </a:xfrm>
          <a:prstGeom prst="rect">
            <a:avLst/>
          </a:prstGeom>
        </p:spPr>
      </p:pic>
      <p:sp>
        <p:nvSpPr>
          <p:cNvPr id="28" name="Oval 27"/>
          <p:cNvSpPr/>
          <p:nvPr/>
        </p:nvSpPr>
        <p:spPr>
          <a:xfrm>
            <a:off x="9695450" y="5939429"/>
            <a:ext cx="1466850" cy="8458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788543" y="6092712"/>
            <a:ext cx="540076" cy="404536"/>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29131" y="6028827"/>
            <a:ext cx="467155" cy="467155"/>
          </a:xfrm>
          <a:prstGeom prst="rect">
            <a:avLst/>
          </a:prstGeom>
        </p:spPr>
      </p:pic>
      <p:pic>
        <p:nvPicPr>
          <p:cNvPr id="30" name="Picture 2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30691" y="5462680"/>
            <a:ext cx="481301" cy="601027"/>
          </a:xfrm>
          <a:prstGeom prst="rect">
            <a:avLst/>
          </a:prstGeom>
        </p:spPr>
      </p:pic>
      <p:sp>
        <p:nvSpPr>
          <p:cNvPr id="31" name="TextBox 30"/>
          <p:cNvSpPr txBox="1"/>
          <p:nvPr/>
        </p:nvSpPr>
        <p:spPr>
          <a:xfrm>
            <a:off x="10451251" y="5372926"/>
            <a:ext cx="777264" cy="369332"/>
          </a:xfrm>
          <a:prstGeom prst="rect">
            <a:avLst/>
          </a:prstGeom>
          <a:noFill/>
        </p:spPr>
        <p:txBody>
          <a:bodyPr wrap="none" rtlCol="0">
            <a:spAutoFit/>
          </a:bodyPr>
          <a:lstStyle/>
          <a:p>
            <a:r>
              <a:rPr lang="en-US" strike="sngStrike" dirty="0" err="1"/>
              <a:t>robert</a:t>
            </a:r>
            <a:endParaRPr lang="en-US" strike="sngStrike" dirty="0"/>
          </a:p>
        </p:txBody>
      </p:sp>
      <p:pic>
        <p:nvPicPr>
          <p:cNvPr id="32" name="Picture 3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237610" y="6294980"/>
            <a:ext cx="483870" cy="339431"/>
          </a:xfrm>
          <a:prstGeom prst="rect">
            <a:avLst/>
          </a:prstGeom>
        </p:spPr>
      </p:pic>
      <p:pic>
        <p:nvPicPr>
          <p:cNvPr id="33" name="Picture 32"/>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178709" y="6461423"/>
            <a:ext cx="235328" cy="232204"/>
          </a:xfrm>
          <a:prstGeom prst="rect">
            <a:avLst/>
          </a:prstGeom>
        </p:spPr>
      </p:pic>
      <p:sp>
        <p:nvSpPr>
          <p:cNvPr id="34" name="TextBox 33"/>
          <p:cNvSpPr txBox="1"/>
          <p:nvPr/>
        </p:nvSpPr>
        <p:spPr>
          <a:xfrm>
            <a:off x="10312408" y="6620630"/>
            <a:ext cx="284052" cy="369332"/>
          </a:xfrm>
          <a:prstGeom prst="rect">
            <a:avLst/>
          </a:prstGeom>
          <a:noFill/>
        </p:spPr>
        <p:txBody>
          <a:bodyPr wrap="none" rtlCol="0">
            <a:spAutoFit/>
          </a:bodyPr>
          <a:lstStyle/>
          <a:p>
            <a:r>
              <a:rPr lang="en-US" dirty="0"/>
              <a:t>x</a:t>
            </a:r>
          </a:p>
        </p:txBody>
      </p:sp>
      <p:sp>
        <p:nvSpPr>
          <p:cNvPr id="35" name="Rectangle 34"/>
          <p:cNvSpPr/>
          <p:nvPr/>
        </p:nvSpPr>
        <p:spPr>
          <a:xfrm>
            <a:off x="9996286" y="5905601"/>
            <a:ext cx="1140312" cy="369332"/>
          </a:xfrm>
          <a:prstGeom prst="rect">
            <a:avLst/>
          </a:prstGeom>
        </p:spPr>
        <p:txBody>
          <a:bodyPr wrap="none">
            <a:spAutoFit/>
          </a:bodyPr>
          <a:lstStyle/>
          <a:p>
            <a:r>
              <a:rPr lang="en-US" dirty="0"/>
              <a:t>KOCEMEN</a:t>
            </a:r>
          </a:p>
        </p:txBody>
      </p:sp>
      <p:pic>
        <p:nvPicPr>
          <p:cNvPr id="36" name="Picture 3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124549" y="6174841"/>
            <a:ext cx="407343" cy="112568"/>
          </a:xfrm>
          <a:prstGeom prst="rect">
            <a:avLst/>
          </a:prstGeom>
        </p:spPr>
      </p:pic>
      <p:cxnSp>
        <p:nvCxnSpPr>
          <p:cNvPr id="38" name="Straight Connector 37"/>
          <p:cNvCxnSpPr>
            <a:endCxn id="35" idx="2"/>
          </p:cNvCxnSpPr>
          <p:nvPr/>
        </p:nvCxnSpPr>
        <p:spPr>
          <a:xfrm>
            <a:off x="10124549" y="6222914"/>
            <a:ext cx="441893" cy="52019"/>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194927" y="5048476"/>
            <a:ext cx="301135" cy="301135"/>
          </a:xfrm>
          <a:prstGeom prst="rect">
            <a:avLst/>
          </a:prstGeom>
        </p:spPr>
      </p:pic>
      <p:pic>
        <p:nvPicPr>
          <p:cNvPr id="41" name="Picture 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55386" y="5811519"/>
            <a:ext cx="1658736" cy="973729"/>
          </a:xfrm>
          <a:prstGeom prst="rect">
            <a:avLst/>
          </a:prstGeom>
        </p:spPr>
      </p:pic>
    </p:spTree>
    <p:extLst>
      <p:ext uri="{BB962C8B-B14F-4D97-AF65-F5344CB8AC3E}">
        <p14:creationId xmlns:p14="http://schemas.microsoft.com/office/powerpoint/2010/main" val="1729363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3604" y="1874772"/>
            <a:ext cx="5609690" cy="379640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7645" y="2102183"/>
            <a:ext cx="1517740" cy="113684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94819" y="1652320"/>
            <a:ext cx="763425" cy="1136840"/>
          </a:xfrm>
          <a:prstGeom prst="rect">
            <a:avLst/>
          </a:prstGeom>
        </p:spPr>
      </p:pic>
      <p:sp>
        <p:nvSpPr>
          <p:cNvPr id="9" name="Rectangle 8">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1" name="Rectangle 10">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cxnSp>
        <p:nvCxnSpPr>
          <p:cNvPr id="13" name="Straight Connector 12"/>
          <p:cNvCxnSpPr/>
          <p:nvPr/>
        </p:nvCxnSpPr>
        <p:spPr>
          <a:xfrm flipV="1">
            <a:off x="9945385" y="1489753"/>
            <a:ext cx="1212350" cy="1299407"/>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77FA34A-B404-47BC-8A8A-E7863A66DC3C}"/>
              </a:ext>
            </a:extLst>
          </p:cNvPr>
          <p:cNvSpPr/>
          <p:nvPr/>
        </p:nvSpPr>
        <p:spPr>
          <a:xfrm>
            <a:off x="10068674" y="1550720"/>
            <a:ext cx="1080214" cy="13157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7006975" y="1550720"/>
            <a:ext cx="2938410" cy="1119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434" name="Picture 2" descr="Lady Bird Johnson: A calm companion to a president – The Mercury News"/>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1299430" y="6318607"/>
            <a:ext cx="616875" cy="41803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6"/>
          <a:stretch>
            <a:fillRect/>
          </a:stretch>
        </p:blipFill>
        <p:spPr>
          <a:xfrm>
            <a:off x="1299430" y="6009450"/>
            <a:ext cx="616875" cy="246750"/>
          </a:xfrm>
          <a:prstGeom prst="rect">
            <a:avLst/>
          </a:prstGeom>
        </p:spPr>
      </p:pic>
      <p:pic>
        <p:nvPicPr>
          <p:cNvPr id="24" name="Picture 23"/>
          <p:cNvPicPr>
            <a:picLocks noChangeAspect="1"/>
          </p:cNvPicPr>
          <p:nvPr/>
        </p:nvPicPr>
        <p:blipFill>
          <a:blip r:embed="rId6"/>
          <a:stretch>
            <a:fillRect/>
          </a:stretch>
        </p:blipFill>
        <p:spPr>
          <a:xfrm>
            <a:off x="2075166" y="6009450"/>
            <a:ext cx="616875" cy="246750"/>
          </a:xfrm>
          <a:prstGeom prst="rect">
            <a:avLst/>
          </a:prstGeom>
        </p:spPr>
      </p:pic>
      <p:pic>
        <p:nvPicPr>
          <p:cNvPr id="23" name="Picture 22"/>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110875" y="6324563"/>
            <a:ext cx="581166" cy="391125"/>
          </a:xfrm>
          <a:prstGeom prst="rect">
            <a:avLst/>
          </a:prstGeom>
        </p:spPr>
      </p:pic>
      <p:pic>
        <p:nvPicPr>
          <p:cNvPr id="26" name="Picture 25"/>
          <p:cNvPicPr>
            <a:picLocks noChangeAspect="1"/>
          </p:cNvPicPr>
          <p:nvPr/>
        </p:nvPicPr>
        <p:blipFill>
          <a:blip r:embed="rId6"/>
          <a:stretch>
            <a:fillRect/>
          </a:stretch>
        </p:blipFill>
        <p:spPr>
          <a:xfrm>
            <a:off x="2850902" y="6009450"/>
            <a:ext cx="616875" cy="246750"/>
          </a:xfrm>
          <a:prstGeom prst="rect">
            <a:avLst/>
          </a:prstGeom>
        </p:spPr>
      </p:pic>
      <p:pic>
        <p:nvPicPr>
          <p:cNvPr id="27" name="Picture 26"/>
          <p:cNvPicPr>
            <a:picLocks noChangeAspect="1"/>
          </p:cNvPicPr>
          <p:nvPr/>
        </p:nvPicPr>
        <p:blipFill>
          <a:blip r:embed="rId6"/>
          <a:stretch>
            <a:fillRect/>
          </a:stretch>
        </p:blipFill>
        <p:spPr>
          <a:xfrm>
            <a:off x="3547832" y="6015013"/>
            <a:ext cx="616875" cy="246750"/>
          </a:xfrm>
          <a:prstGeom prst="rect">
            <a:avLst/>
          </a:prstGeom>
        </p:spPr>
      </p:pic>
    </p:spTree>
    <p:extLst>
      <p:ext uri="{BB962C8B-B14F-4D97-AF65-F5344CB8AC3E}">
        <p14:creationId xmlns:p14="http://schemas.microsoft.com/office/powerpoint/2010/main" val="3379426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TextBox 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8" name="TextBox 7"/>
          <p:cNvSpPr txBox="1"/>
          <p:nvPr/>
        </p:nvSpPr>
        <p:spPr>
          <a:xfrm>
            <a:off x="6952163" y="1184622"/>
            <a:ext cx="1217000" cy="261610"/>
          </a:xfrm>
          <a:prstGeom prst="rect">
            <a:avLst/>
          </a:prstGeom>
          <a:noFill/>
        </p:spPr>
        <p:txBody>
          <a:bodyPr wrap="none" rtlCol="0">
            <a:spAutoFit/>
          </a:bodyPr>
          <a:lstStyle/>
          <a:p>
            <a:r>
              <a:rPr lang="en-US" sz="1100" dirty="0"/>
              <a:t>PENTAGON.EMEA</a:t>
            </a:r>
          </a:p>
        </p:txBody>
      </p:sp>
      <p:pic>
        <p:nvPicPr>
          <p:cNvPr id="9" name="Picture 8">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76" y="987783"/>
            <a:ext cx="655289" cy="655289"/>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47" y="2297667"/>
            <a:ext cx="834275" cy="555172"/>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3" y="910279"/>
            <a:ext cx="754359" cy="380349"/>
          </a:xfrm>
          <a:prstGeom prst="rect">
            <a:avLst/>
          </a:prstGeom>
        </p:spPr>
      </p:pic>
      <p:cxnSp>
        <p:nvCxnSpPr>
          <p:cNvPr id="21" name="Straight Connector 20"/>
          <p:cNvCxnSpPr/>
          <p:nvPr/>
        </p:nvCxnSpPr>
        <p:spPr>
          <a:xfrm>
            <a:off x="691252" y="2036323"/>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0473" y="5953435"/>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5"/>
          <a:stretch>
            <a:fillRect/>
          </a:stretch>
        </p:blipFill>
        <p:spPr>
          <a:xfrm>
            <a:off x="8842125" y="1051968"/>
            <a:ext cx="1029422" cy="593507"/>
          </a:xfrm>
          <a:prstGeom prst="rect">
            <a:avLst/>
          </a:prstGeom>
        </p:spPr>
      </p:pic>
      <p:pic>
        <p:nvPicPr>
          <p:cNvPr id="39" name="Picture 38"/>
          <p:cNvPicPr>
            <a:picLocks noChangeAspect="1"/>
          </p:cNvPicPr>
          <p:nvPr/>
        </p:nvPicPr>
        <p:blipFill>
          <a:blip r:embed="rId6"/>
          <a:stretch>
            <a:fillRect/>
          </a:stretch>
        </p:blipFill>
        <p:spPr>
          <a:xfrm>
            <a:off x="650473" y="6141763"/>
            <a:ext cx="11144250" cy="361950"/>
          </a:xfrm>
          <a:prstGeom prst="rect">
            <a:avLst/>
          </a:prstGeom>
        </p:spPr>
      </p:pic>
      <p:sp>
        <p:nvSpPr>
          <p:cNvPr id="40" name="Rectangle 39"/>
          <p:cNvSpPr/>
          <p:nvPr/>
        </p:nvSpPr>
        <p:spPr>
          <a:xfrm>
            <a:off x="691252" y="6466299"/>
            <a:ext cx="2924903" cy="369332"/>
          </a:xfrm>
          <a:prstGeom prst="rect">
            <a:avLst/>
          </a:prstGeom>
        </p:spPr>
        <p:txBody>
          <a:bodyPr wrap="none">
            <a:spAutoFit/>
          </a:bodyPr>
          <a:lstStyle/>
          <a:p>
            <a:r>
              <a:rPr lang="en-US" dirty="0">
                <a:solidFill>
                  <a:srgbClr val="1E2E5B"/>
                </a:solidFill>
                <a:latin typeface="HelveticaNeueLTPro-Roman"/>
              </a:rPr>
              <a:t>Lisbon Treaty (Art.42 TEU)</a:t>
            </a:r>
            <a:endParaRPr lang="en-US" dirty="0"/>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71547" y="1001052"/>
            <a:ext cx="1923176" cy="791896"/>
          </a:xfrm>
          <a:prstGeom prst="rect">
            <a:avLst/>
          </a:prstGeom>
        </p:spPr>
      </p:pic>
      <p:pic>
        <p:nvPicPr>
          <p:cNvPr id="43" name="Picture 4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612765" y="2283542"/>
            <a:ext cx="711855" cy="540789"/>
          </a:xfrm>
          <a:prstGeom prst="rect">
            <a:avLst/>
          </a:prstGeom>
        </p:spPr>
      </p:pic>
      <p:sp>
        <p:nvSpPr>
          <p:cNvPr id="44" name="Rectangle 43"/>
          <p:cNvSpPr/>
          <p:nvPr/>
        </p:nvSpPr>
        <p:spPr>
          <a:xfrm>
            <a:off x="1583698" y="2765641"/>
            <a:ext cx="814647" cy="215444"/>
          </a:xfrm>
          <a:prstGeom prst="rect">
            <a:avLst/>
          </a:prstGeom>
        </p:spPr>
        <p:txBody>
          <a:bodyPr wrap="none">
            <a:spAutoFit/>
          </a:bodyPr>
          <a:lstStyle/>
          <a:p>
            <a:r>
              <a:rPr lang="en-US" sz="800" dirty="0" err="1">
                <a:solidFill>
                  <a:srgbClr val="1E2E5B"/>
                </a:solidFill>
                <a:latin typeface="HelveticaNeueLTPro-Bd"/>
              </a:rPr>
              <a:t>Josep</a:t>
            </a:r>
            <a:r>
              <a:rPr lang="en-US" sz="800" dirty="0">
                <a:solidFill>
                  <a:srgbClr val="1E2E5B"/>
                </a:solidFill>
                <a:latin typeface="HelveticaNeueLTPro-Bd"/>
              </a:rPr>
              <a:t> </a:t>
            </a:r>
            <a:r>
              <a:rPr lang="en-US" sz="800" dirty="0" err="1">
                <a:solidFill>
                  <a:srgbClr val="1E2E5B"/>
                </a:solidFill>
                <a:latin typeface="HelveticaNeueLTPro-Bd"/>
              </a:rPr>
              <a:t>Borrell</a:t>
            </a:r>
            <a:r>
              <a:rPr lang="en-US" sz="800" dirty="0">
                <a:solidFill>
                  <a:srgbClr val="1E2E5B"/>
                </a:solidFill>
                <a:latin typeface="HelveticaNeueLTPro-Bd"/>
              </a:rPr>
              <a:t> </a:t>
            </a:r>
            <a:endParaRPr lang="en-US" sz="800" dirty="0"/>
          </a:p>
        </p:txBody>
      </p:sp>
      <p:pic>
        <p:nvPicPr>
          <p:cNvPr id="46" name="Picture 4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8763" y="2228965"/>
            <a:ext cx="1540094" cy="634156"/>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640" y="2280811"/>
            <a:ext cx="834275" cy="55517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2" y="3005645"/>
            <a:ext cx="834275" cy="555172"/>
          </a:xfrm>
          <a:prstGeom prst="rect">
            <a:avLst/>
          </a:prstGeom>
        </p:spPr>
      </p:pic>
      <p:pic>
        <p:nvPicPr>
          <p:cNvPr id="86" name="Picture 8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23" y="2945325"/>
            <a:ext cx="834275" cy="555172"/>
          </a:xfrm>
          <a:prstGeom prst="rect">
            <a:avLst/>
          </a:prstGeom>
        </p:spPr>
      </p:pic>
      <p:sp>
        <p:nvSpPr>
          <p:cNvPr id="2" name="TextBox 1"/>
          <p:cNvSpPr txBox="1"/>
          <p:nvPr/>
        </p:nvSpPr>
        <p:spPr>
          <a:xfrm>
            <a:off x="4063737" y="2501302"/>
            <a:ext cx="1433406" cy="369332"/>
          </a:xfrm>
          <a:prstGeom prst="rect">
            <a:avLst/>
          </a:prstGeom>
          <a:solidFill>
            <a:schemeClr val="accent6"/>
          </a:solidFill>
        </p:spPr>
        <p:txBody>
          <a:bodyPr wrap="none" rtlCol="0">
            <a:spAutoFit/>
          </a:bodyPr>
          <a:lstStyle/>
          <a:p>
            <a:r>
              <a:rPr lang="en-US" dirty="0">
                <a:solidFill>
                  <a:schemeClr val="bg1"/>
                </a:solidFill>
              </a:rPr>
              <a:t>FBI:WMD:KIT</a:t>
            </a:r>
          </a:p>
        </p:txBody>
      </p:sp>
      <p:sp>
        <p:nvSpPr>
          <p:cNvPr id="87" name="TextBox 86"/>
          <p:cNvSpPr txBox="1"/>
          <p:nvPr/>
        </p:nvSpPr>
        <p:spPr>
          <a:xfrm>
            <a:off x="4085695" y="2262679"/>
            <a:ext cx="1369392" cy="369332"/>
          </a:xfrm>
          <a:prstGeom prst="rect">
            <a:avLst/>
          </a:prstGeom>
          <a:solidFill>
            <a:srgbClr val="FF0000"/>
          </a:solidFill>
        </p:spPr>
        <p:txBody>
          <a:bodyPr wrap="square" rtlCol="0">
            <a:spAutoFit/>
          </a:bodyPr>
          <a:lstStyle/>
          <a:p>
            <a:r>
              <a:rPr lang="en-US" dirty="0">
                <a:solidFill>
                  <a:schemeClr val="bg1"/>
                </a:solidFill>
              </a:rPr>
              <a:t>STANFORD</a:t>
            </a:r>
          </a:p>
        </p:txBody>
      </p:sp>
      <p:cxnSp>
        <p:nvCxnSpPr>
          <p:cNvPr id="10" name="Straight Connector 9"/>
          <p:cNvCxnSpPr/>
          <p:nvPr/>
        </p:nvCxnSpPr>
        <p:spPr>
          <a:xfrm flipV="1">
            <a:off x="4192383" y="2665990"/>
            <a:ext cx="1047262" cy="214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87" idx="0"/>
          </p:cNvCxnSpPr>
          <p:nvPr/>
        </p:nvCxnSpPr>
        <p:spPr>
          <a:xfrm>
            <a:off x="259122" y="1816168"/>
            <a:ext cx="4511269" cy="446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192383" y="2341411"/>
            <a:ext cx="1005959" cy="220391"/>
          </a:xfrm>
          <a:prstGeom prst="line">
            <a:avLst/>
          </a:prstGeom>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858E66DC-D2B4-451C-ABCC-E7E3C1806B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2" y="3643721"/>
            <a:ext cx="834275" cy="555172"/>
          </a:xfrm>
          <a:prstGeom prst="rect">
            <a:avLst/>
          </a:prstGeom>
        </p:spPr>
      </p:pic>
      <p:pic>
        <p:nvPicPr>
          <p:cNvPr id="93" name="Picture 92">
            <a:extLst>
              <a:ext uri="{FF2B5EF4-FFF2-40B4-BE49-F238E27FC236}">
                <a16:creationId xmlns:a16="http://schemas.microsoft.com/office/drawing/2014/main" id="{CE852A1C-05B7-4D04-A64E-CECA8EC835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8192" y="3577922"/>
            <a:ext cx="1221963" cy="501318"/>
          </a:xfrm>
          <a:prstGeom prst="rect">
            <a:avLst/>
          </a:prstGeom>
        </p:spPr>
      </p:pic>
      <p:pic>
        <p:nvPicPr>
          <p:cNvPr id="17" name="Picture 16">
            <a:extLst>
              <a:ext uri="{FF2B5EF4-FFF2-40B4-BE49-F238E27FC236}">
                <a16:creationId xmlns:a16="http://schemas.microsoft.com/office/drawing/2014/main" id="{AE44381F-6381-4312-879B-1A8F612C61E4}"/>
              </a:ext>
            </a:extLst>
          </p:cNvPr>
          <p:cNvPicPr>
            <a:picLocks noChangeAspect="1"/>
          </p:cNvPicPr>
          <p:nvPr/>
        </p:nvPicPr>
        <p:blipFill>
          <a:blip r:embed="rId10"/>
          <a:stretch>
            <a:fillRect/>
          </a:stretch>
        </p:blipFill>
        <p:spPr>
          <a:xfrm>
            <a:off x="4043878" y="3455414"/>
            <a:ext cx="1072616" cy="555173"/>
          </a:xfrm>
          <a:prstGeom prst="rect">
            <a:avLst/>
          </a:prstGeom>
        </p:spPr>
      </p:pic>
      <p:cxnSp>
        <p:nvCxnSpPr>
          <p:cNvPr id="25" name="Straight Connector 24">
            <a:extLst>
              <a:ext uri="{FF2B5EF4-FFF2-40B4-BE49-F238E27FC236}">
                <a16:creationId xmlns:a16="http://schemas.microsoft.com/office/drawing/2014/main" id="{D908BD89-F21F-4EFD-8D5D-1DE1D12C8E19}"/>
              </a:ext>
            </a:extLst>
          </p:cNvPr>
          <p:cNvCxnSpPr/>
          <p:nvPr/>
        </p:nvCxnSpPr>
        <p:spPr>
          <a:xfrm flipV="1">
            <a:off x="5034000" y="3212961"/>
            <a:ext cx="978117" cy="866279"/>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EB58086-A12B-4074-8016-3DE9FEBC019A}"/>
              </a:ext>
            </a:extLst>
          </p:cNvPr>
          <p:cNvSpPr txBox="1"/>
          <p:nvPr/>
        </p:nvSpPr>
        <p:spPr>
          <a:xfrm>
            <a:off x="1921413" y="3797279"/>
            <a:ext cx="311304" cy="215444"/>
          </a:xfrm>
          <a:prstGeom prst="rect">
            <a:avLst/>
          </a:prstGeom>
          <a:noFill/>
        </p:spPr>
        <p:txBody>
          <a:bodyPr wrap="none" rtlCol="0">
            <a:spAutoFit/>
          </a:bodyPr>
          <a:lstStyle/>
          <a:p>
            <a:r>
              <a:rPr lang="en-US" sz="800" strike="sngStrike" dirty="0" err="1"/>
              <a:t>glu</a:t>
            </a:r>
            <a:endParaRPr lang="en-US" sz="800" strike="sngStrike" dirty="0"/>
          </a:p>
        </p:txBody>
      </p:sp>
      <p:pic>
        <p:nvPicPr>
          <p:cNvPr id="28" name="Picture 27">
            <a:extLst>
              <a:ext uri="{FF2B5EF4-FFF2-40B4-BE49-F238E27FC236}">
                <a16:creationId xmlns:a16="http://schemas.microsoft.com/office/drawing/2014/main" id="{73AC0290-96C1-47E7-9799-13F9C3E9F4D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929153" y="3644648"/>
            <a:ext cx="882222" cy="153462"/>
          </a:xfrm>
          <a:prstGeom prst="rect">
            <a:avLst/>
          </a:prstGeom>
        </p:spPr>
      </p:pic>
      <p:cxnSp>
        <p:nvCxnSpPr>
          <p:cNvPr id="30" name="Straight Connector 29">
            <a:extLst>
              <a:ext uri="{FF2B5EF4-FFF2-40B4-BE49-F238E27FC236}">
                <a16:creationId xmlns:a16="http://schemas.microsoft.com/office/drawing/2014/main" id="{EBF050BF-FA16-4133-B2C7-7374AAA647D0}"/>
              </a:ext>
            </a:extLst>
          </p:cNvPr>
          <p:cNvCxnSpPr>
            <a:endCxn id="28" idx="0"/>
          </p:cNvCxnSpPr>
          <p:nvPr/>
        </p:nvCxnSpPr>
        <p:spPr>
          <a:xfrm flipV="1">
            <a:off x="1640670" y="3644648"/>
            <a:ext cx="729594" cy="4166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4FBC606-77C3-4BEB-BA08-405A93AC1789}"/>
              </a:ext>
            </a:extLst>
          </p:cNvPr>
          <p:cNvCxnSpPr/>
          <p:nvPr/>
        </p:nvCxnSpPr>
        <p:spPr>
          <a:xfrm flipV="1">
            <a:off x="2986480" y="3518471"/>
            <a:ext cx="729594" cy="416618"/>
          </a:xfrm>
          <a:prstGeom prst="line">
            <a:avLst/>
          </a:prstGeom>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04A44DB8-3592-4EC2-BA68-580DE1B937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2" y="4281797"/>
            <a:ext cx="834275" cy="555172"/>
          </a:xfrm>
          <a:prstGeom prst="rect">
            <a:avLst/>
          </a:prstGeom>
        </p:spPr>
      </p:pic>
      <p:pic>
        <p:nvPicPr>
          <p:cNvPr id="114" name="Picture 113">
            <a:extLst>
              <a:ext uri="{FF2B5EF4-FFF2-40B4-BE49-F238E27FC236}">
                <a16:creationId xmlns:a16="http://schemas.microsoft.com/office/drawing/2014/main" id="{49A0F50C-0897-468C-9254-4E3041203C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90" y="4967871"/>
            <a:ext cx="834275" cy="555172"/>
          </a:xfrm>
          <a:prstGeom prst="rect">
            <a:avLst/>
          </a:prstGeom>
        </p:spPr>
      </p:pic>
      <p:pic>
        <p:nvPicPr>
          <p:cNvPr id="120" name="Picture 119">
            <a:extLst>
              <a:ext uri="{FF2B5EF4-FFF2-40B4-BE49-F238E27FC236}">
                <a16:creationId xmlns:a16="http://schemas.microsoft.com/office/drawing/2014/main" id="{958240EF-2801-42C0-A202-7A2EE6BD3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4123" y="3552885"/>
            <a:ext cx="834275" cy="555172"/>
          </a:xfrm>
          <a:prstGeom prst="rect">
            <a:avLst/>
          </a:prstGeom>
        </p:spPr>
      </p:pic>
      <p:pic>
        <p:nvPicPr>
          <p:cNvPr id="121" name="Picture 120">
            <a:extLst>
              <a:ext uri="{FF2B5EF4-FFF2-40B4-BE49-F238E27FC236}">
                <a16:creationId xmlns:a16="http://schemas.microsoft.com/office/drawing/2014/main" id="{B3AF58B3-D073-4380-8439-6B291BEA8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2640" y="4155006"/>
            <a:ext cx="834275" cy="555172"/>
          </a:xfrm>
          <a:prstGeom prst="rect">
            <a:avLst/>
          </a:prstGeom>
        </p:spPr>
      </p:pic>
      <p:pic>
        <p:nvPicPr>
          <p:cNvPr id="122" name="Picture 121">
            <a:extLst>
              <a:ext uri="{FF2B5EF4-FFF2-40B4-BE49-F238E27FC236}">
                <a16:creationId xmlns:a16="http://schemas.microsoft.com/office/drawing/2014/main" id="{2E6B21D4-A516-4027-A7F4-727B96CF13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376" y="4789789"/>
            <a:ext cx="834275" cy="555172"/>
          </a:xfrm>
          <a:prstGeom prst="rect">
            <a:avLst/>
          </a:prstGeom>
        </p:spPr>
      </p:pic>
      <p:cxnSp>
        <p:nvCxnSpPr>
          <p:cNvPr id="42" name="Straight Connector 41">
            <a:extLst>
              <a:ext uri="{FF2B5EF4-FFF2-40B4-BE49-F238E27FC236}">
                <a16:creationId xmlns:a16="http://schemas.microsoft.com/office/drawing/2014/main" id="{92CFA59D-D700-4C26-9190-C093F11DFEC9}"/>
              </a:ext>
            </a:extLst>
          </p:cNvPr>
          <p:cNvCxnSpPr/>
          <p:nvPr/>
        </p:nvCxnSpPr>
        <p:spPr>
          <a:xfrm flipV="1">
            <a:off x="3716074" y="3455414"/>
            <a:ext cx="1400420" cy="55517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277FA34A-B404-47BC-8A8A-E7863A66DC3C}"/>
              </a:ext>
            </a:extLst>
          </p:cNvPr>
          <p:cNvSpPr/>
          <p:nvPr/>
        </p:nvSpPr>
        <p:spPr>
          <a:xfrm>
            <a:off x="3968610" y="3509071"/>
            <a:ext cx="1570725" cy="51216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865FCF4A-D7E5-4D7F-97E9-EE919E48AD91}"/>
              </a:ext>
            </a:extLst>
          </p:cNvPr>
          <p:cNvCxnSpPr/>
          <p:nvPr/>
        </p:nvCxnSpPr>
        <p:spPr>
          <a:xfrm>
            <a:off x="684435" y="2940166"/>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78659A1-8F52-4350-8AC5-059B655EAF6A}"/>
              </a:ext>
            </a:extLst>
          </p:cNvPr>
          <p:cNvCxnSpPr/>
          <p:nvPr/>
        </p:nvCxnSpPr>
        <p:spPr>
          <a:xfrm>
            <a:off x="763412" y="3588206"/>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1B575EF6-BAC0-4D79-AE7B-36D970C13E39}"/>
              </a:ext>
            </a:extLst>
          </p:cNvPr>
          <p:cNvCxnSpPr/>
          <p:nvPr/>
        </p:nvCxnSpPr>
        <p:spPr>
          <a:xfrm>
            <a:off x="763412" y="4211352"/>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FC980528-9E44-4364-A151-A2176923EBD8}"/>
              </a:ext>
            </a:extLst>
          </p:cNvPr>
          <p:cNvCxnSpPr/>
          <p:nvPr/>
        </p:nvCxnSpPr>
        <p:spPr>
          <a:xfrm>
            <a:off x="763412" y="4884706"/>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F5E5E35E-4034-416D-A5C2-DD57AF8F17DB}"/>
              </a:ext>
            </a:extLst>
          </p:cNvPr>
          <p:cNvCxnSpPr>
            <a:cxnSpLocks/>
          </p:cNvCxnSpPr>
          <p:nvPr/>
        </p:nvCxnSpPr>
        <p:spPr>
          <a:xfrm>
            <a:off x="5992906" y="2913875"/>
            <a:ext cx="5886091" cy="217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5ED3230-017D-4D5D-B12E-1A3846AD89F3}"/>
              </a:ext>
            </a:extLst>
          </p:cNvPr>
          <p:cNvCxnSpPr/>
          <p:nvPr/>
        </p:nvCxnSpPr>
        <p:spPr>
          <a:xfrm>
            <a:off x="6096000" y="3509530"/>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25B85A4-CE4E-4CF6-89D5-A110C0E9C206}"/>
              </a:ext>
            </a:extLst>
          </p:cNvPr>
          <p:cNvCxnSpPr/>
          <p:nvPr/>
        </p:nvCxnSpPr>
        <p:spPr>
          <a:xfrm>
            <a:off x="6048519" y="4081029"/>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D884AE9-0F01-4D23-9230-C8A0C2E45387}"/>
              </a:ext>
            </a:extLst>
          </p:cNvPr>
          <p:cNvCxnSpPr/>
          <p:nvPr/>
        </p:nvCxnSpPr>
        <p:spPr>
          <a:xfrm>
            <a:off x="6096000" y="4752109"/>
            <a:ext cx="4838623" cy="34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F74F3D0-0AED-4373-BC44-3A65F7D3755E}"/>
              </a:ext>
            </a:extLst>
          </p:cNvPr>
          <p:cNvCxnSpPr/>
          <p:nvPr/>
        </p:nvCxnSpPr>
        <p:spPr>
          <a:xfrm>
            <a:off x="6096000" y="5450927"/>
            <a:ext cx="4838623" cy="34172"/>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66CE54A-E3EE-4FC6-B1D6-EAB07771B221}"/>
              </a:ext>
            </a:extLst>
          </p:cNvPr>
          <p:cNvSpPr txBox="1"/>
          <p:nvPr/>
        </p:nvSpPr>
        <p:spPr>
          <a:xfrm>
            <a:off x="1727495" y="3046797"/>
            <a:ext cx="1612493" cy="369332"/>
          </a:xfrm>
          <a:prstGeom prst="rect">
            <a:avLst/>
          </a:prstGeom>
          <a:noFill/>
        </p:spPr>
        <p:txBody>
          <a:bodyPr wrap="none" rtlCol="0">
            <a:spAutoFit/>
          </a:bodyPr>
          <a:lstStyle/>
          <a:p>
            <a:r>
              <a:rPr lang="en-US" dirty="0"/>
              <a:t>CONSTITUTION</a:t>
            </a:r>
          </a:p>
        </p:txBody>
      </p:sp>
      <p:sp>
        <p:nvSpPr>
          <p:cNvPr id="65" name="TextBox 64">
            <a:extLst>
              <a:ext uri="{FF2B5EF4-FFF2-40B4-BE49-F238E27FC236}">
                <a16:creationId xmlns:a16="http://schemas.microsoft.com/office/drawing/2014/main" id="{65E6CAEC-FCD6-4F61-BFE3-97BC3B1ECF78}"/>
              </a:ext>
            </a:extLst>
          </p:cNvPr>
          <p:cNvSpPr txBox="1"/>
          <p:nvPr/>
        </p:nvSpPr>
        <p:spPr>
          <a:xfrm>
            <a:off x="3429173" y="3005645"/>
            <a:ext cx="1233030" cy="369332"/>
          </a:xfrm>
          <a:prstGeom prst="rect">
            <a:avLst/>
          </a:prstGeom>
          <a:noFill/>
        </p:spPr>
        <p:txBody>
          <a:bodyPr wrap="none" rtlCol="0">
            <a:spAutoFit/>
          </a:bodyPr>
          <a:lstStyle/>
          <a:p>
            <a:r>
              <a:rPr lang="en-US" dirty="0"/>
              <a:t>2014 WW2</a:t>
            </a:r>
          </a:p>
        </p:txBody>
      </p:sp>
      <p:sp>
        <p:nvSpPr>
          <p:cNvPr id="67" name="Rectangle 66">
            <a:extLst>
              <a:ext uri="{FF2B5EF4-FFF2-40B4-BE49-F238E27FC236}">
                <a16:creationId xmlns:a16="http://schemas.microsoft.com/office/drawing/2014/main" id="{1808AAD2-A60A-4D0D-815A-BF6279DA1E10}"/>
              </a:ext>
            </a:extLst>
          </p:cNvPr>
          <p:cNvSpPr/>
          <p:nvPr/>
        </p:nvSpPr>
        <p:spPr>
          <a:xfrm>
            <a:off x="3423640" y="4356761"/>
            <a:ext cx="1233030" cy="369332"/>
          </a:xfrm>
          <a:prstGeom prst="rect">
            <a:avLst/>
          </a:prstGeom>
        </p:spPr>
        <p:txBody>
          <a:bodyPr wrap="none">
            <a:spAutoFit/>
          </a:bodyPr>
          <a:lstStyle/>
          <a:p>
            <a:r>
              <a:rPr lang="en-US" dirty="0"/>
              <a:t>2014 WW1</a:t>
            </a:r>
          </a:p>
        </p:txBody>
      </p:sp>
      <p:sp>
        <p:nvSpPr>
          <p:cNvPr id="68" name="TextBox 67">
            <a:extLst>
              <a:ext uri="{FF2B5EF4-FFF2-40B4-BE49-F238E27FC236}">
                <a16:creationId xmlns:a16="http://schemas.microsoft.com/office/drawing/2014/main" id="{439CC861-3A0E-4BB4-BEE0-7F1F64E3266A}"/>
              </a:ext>
            </a:extLst>
          </p:cNvPr>
          <p:cNvSpPr txBox="1"/>
          <p:nvPr/>
        </p:nvSpPr>
        <p:spPr>
          <a:xfrm>
            <a:off x="1834876" y="4320298"/>
            <a:ext cx="1442574" cy="369332"/>
          </a:xfrm>
          <a:prstGeom prst="rect">
            <a:avLst/>
          </a:prstGeom>
          <a:noFill/>
        </p:spPr>
        <p:txBody>
          <a:bodyPr wrap="none" rtlCol="0">
            <a:spAutoFit/>
          </a:bodyPr>
          <a:lstStyle/>
          <a:p>
            <a:r>
              <a:rPr lang="en-US" dirty="0"/>
              <a:t>CONSTUTION</a:t>
            </a:r>
          </a:p>
        </p:txBody>
      </p:sp>
      <p:pic>
        <p:nvPicPr>
          <p:cNvPr id="69" name="Picture 68">
            <a:extLst>
              <a:ext uri="{FF2B5EF4-FFF2-40B4-BE49-F238E27FC236}">
                <a16:creationId xmlns:a16="http://schemas.microsoft.com/office/drawing/2014/main" id="{232A603D-D4B0-48D2-9D65-B23108747C39}"/>
              </a:ext>
            </a:extLst>
          </p:cNvPr>
          <p:cNvPicPr>
            <a:picLocks noChangeAspect="1"/>
          </p:cNvPicPr>
          <p:nvPr/>
        </p:nvPicPr>
        <p:blipFill>
          <a:blip r:embed="rId12"/>
          <a:stretch>
            <a:fillRect/>
          </a:stretch>
        </p:blipFill>
        <p:spPr>
          <a:xfrm>
            <a:off x="4604578" y="4298177"/>
            <a:ext cx="956439" cy="536321"/>
          </a:xfrm>
          <a:prstGeom prst="rect">
            <a:avLst/>
          </a:prstGeom>
        </p:spPr>
      </p:pic>
      <p:pic>
        <p:nvPicPr>
          <p:cNvPr id="131" name="Picture 130">
            <a:extLst>
              <a:ext uri="{FF2B5EF4-FFF2-40B4-BE49-F238E27FC236}">
                <a16:creationId xmlns:a16="http://schemas.microsoft.com/office/drawing/2014/main" id="{0A7D1C30-7461-43BE-99EB-1380CB88C743}"/>
              </a:ext>
            </a:extLst>
          </p:cNvPr>
          <p:cNvPicPr>
            <a:picLocks noChangeAspect="1"/>
          </p:cNvPicPr>
          <p:nvPr/>
        </p:nvPicPr>
        <p:blipFill>
          <a:blip r:embed="rId12"/>
          <a:stretch>
            <a:fillRect/>
          </a:stretch>
        </p:blipFill>
        <p:spPr>
          <a:xfrm>
            <a:off x="4656477" y="3001634"/>
            <a:ext cx="847682" cy="475336"/>
          </a:xfrm>
          <a:prstGeom prst="rect">
            <a:avLst/>
          </a:prstGeom>
        </p:spPr>
      </p:pic>
      <p:sp>
        <p:nvSpPr>
          <p:cNvPr id="79" name="Rectangle 78">
            <a:extLst>
              <a:ext uri="{FF2B5EF4-FFF2-40B4-BE49-F238E27FC236}">
                <a16:creationId xmlns:a16="http://schemas.microsoft.com/office/drawing/2014/main" id="{B5285B6D-8E3C-4288-899A-90D889825F5A}"/>
              </a:ext>
            </a:extLst>
          </p:cNvPr>
          <p:cNvSpPr/>
          <p:nvPr/>
        </p:nvSpPr>
        <p:spPr>
          <a:xfrm>
            <a:off x="1910106" y="4978620"/>
            <a:ext cx="1612493" cy="369332"/>
          </a:xfrm>
          <a:prstGeom prst="rect">
            <a:avLst/>
          </a:prstGeom>
        </p:spPr>
        <p:txBody>
          <a:bodyPr wrap="none">
            <a:spAutoFit/>
          </a:bodyPr>
          <a:lstStyle/>
          <a:p>
            <a:r>
              <a:rPr lang="en-US" dirty="0"/>
              <a:t>CONSTITUTION</a:t>
            </a:r>
          </a:p>
        </p:txBody>
      </p:sp>
      <p:sp>
        <p:nvSpPr>
          <p:cNvPr id="82" name="TextBox 81">
            <a:extLst>
              <a:ext uri="{FF2B5EF4-FFF2-40B4-BE49-F238E27FC236}">
                <a16:creationId xmlns:a16="http://schemas.microsoft.com/office/drawing/2014/main" id="{5173CC59-0DBC-4E3E-A0DD-1A18E5BFAD1B}"/>
              </a:ext>
            </a:extLst>
          </p:cNvPr>
          <p:cNvSpPr txBox="1"/>
          <p:nvPr/>
        </p:nvSpPr>
        <p:spPr>
          <a:xfrm>
            <a:off x="7073900" y="2341411"/>
            <a:ext cx="570092" cy="369332"/>
          </a:xfrm>
          <a:prstGeom prst="rect">
            <a:avLst/>
          </a:prstGeom>
          <a:noFill/>
        </p:spPr>
        <p:txBody>
          <a:bodyPr wrap="none" rtlCol="0">
            <a:spAutoFit/>
          </a:bodyPr>
          <a:lstStyle/>
          <a:p>
            <a:r>
              <a:rPr lang="en-US" dirty="0"/>
              <a:t>DEA</a:t>
            </a:r>
          </a:p>
        </p:txBody>
      </p:sp>
      <p:pic>
        <p:nvPicPr>
          <p:cNvPr id="132" name="Picture 131">
            <a:extLst>
              <a:ext uri="{FF2B5EF4-FFF2-40B4-BE49-F238E27FC236}">
                <a16:creationId xmlns:a16="http://schemas.microsoft.com/office/drawing/2014/main" id="{44B31173-EA16-49CD-ADEB-80847960D013}"/>
              </a:ext>
            </a:extLst>
          </p:cNvPr>
          <p:cNvPicPr>
            <a:picLocks noChangeAspect="1"/>
          </p:cNvPicPr>
          <p:nvPr/>
        </p:nvPicPr>
        <p:blipFill>
          <a:blip r:embed="rId13"/>
          <a:stretch>
            <a:fillRect/>
          </a:stretch>
        </p:blipFill>
        <p:spPr>
          <a:xfrm>
            <a:off x="7783110" y="2309313"/>
            <a:ext cx="570092" cy="446159"/>
          </a:xfrm>
          <a:prstGeom prst="rect">
            <a:avLst/>
          </a:prstGeom>
        </p:spPr>
      </p:pic>
      <p:sp>
        <p:nvSpPr>
          <p:cNvPr id="133" name="TextBox 132">
            <a:extLst>
              <a:ext uri="{FF2B5EF4-FFF2-40B4-BE49-F238E27FC236}">
                <a16:creationId xmlns:a16="http://schemas.microsoft.com/office/drawing/2014/main" id="{667BA257-DEC9-4147-8649-2014AC92D1FB}"/>
              </a:ext>
            </a:extLst>
          </p:cNvPr>
          <p:cNvSpPr txBox="1"/>
          <p:nvPr/>
        </p:nvSpPr>
        <p:spPr>
          <a:xfrm>
            <a:off x="8636000" y="2501302"/>
            <a:ext cx="3389261" cy="369332"/>
          </a:xfrm>
          <a:prstGeom prst="rect">
            <a:avLst/>
          </a:prstGeom>
          <a:noFill/>
        </p:spPr>
        <p:txBody>
          <a:bodyPr wrap="none" rtlCol="0">
            <a:spAutoFit/>
          </a:bodyPr>
          <a:lstStyle/>
          <a:p>
            <a:r>
              <a:rPr lang="en-US" dirty="0" err="1"/>
              <a:t>Archtecture</a:t>
            </a:r>
            <a:r>
              <a:rPr lang="en-US" dirty="0"/>
              <a:t> 2010,2014,2016,2019</a:t>
            </a:r>
          </a:p>
        </p:txBody>
      </p:sp>
      <p:sp>
        <p:nvSpPr>
          <p:cNvPr id="61" name="TextBox 60">
            <a:extLst>
              <a:ext uri="{FF2B5EF4-FFF2-40B4-BE49-F238E27FC236}">
                <a16:creationId xmlns:a16="http://schemas.microsoft.com/office/drawing/2014/main" id="{ECD24583-7C02-458B-B625-6EDAA4073265}"/>
              </a:ext>
            </a:extLst>
          </p:cNvPr>
          <p:cNvSpPr txBox="1"/>
          <p:nvPr/>
        </p:nvSpPr>
        <p:spPr>
          <a:xfrm>
            <a:off x="6985146" y="3038854"/>
            <a:ext cx="2828531" cy="369332"/>
          </a:xfrm>
          <a:prstGeom prst="rect">
            <a:avLst/>
          </a:prstGeom>
          <a:noFill/>
        </p:spPr>
        <p:txBody>
          <a:bodyPr wrap="none" rtlCol="0">
            <a:spAutoFit/>
          </a:bodyPr>
          <a:lstStyle/>
          <a:p>
            <a:r>
              <a:rPr lang="en-US" dirty="0">
                <a:hlinkClick r:id="rId14" action="ppaction://hlinksldjump"/>
              </a:rPr>
              <a:t>PENTAGON.EMEA “SEARCH”</a:t>
            </a:r>
            <a:endParaRPr lang="en-US" dirty="0"/>
          </a:p>
        </p:txBody>
      </p:sp>
      <p:sp>
        <p:nvSpPr>
          <p:cNvPr id="3" name="TextBox 2">
            <a:extLst>
              <a:ext uri="{FF2B5EF4-FFF2-40B4-BE49-F238E27FC236}">
                <a16:creationId xmlns:a16="http://schemas.microsoft.com/office/drawing/2014/main" id="{632C466F-2B59-4F62-B057-AB2FD66D13CA}"/>
              </a:ext>
            </a:extLst>
          </p:cNvPr>
          <p:cNvSpPr txBox="1"/>
          <p:nvPr/>
        </p:nvSpPr>
        <p:spPr>
          <a:xfrm>
            <a:off x="7002239" y="3306956"/>
            <a:ext cx="1146468" cy="230832"/>
          </a:xfrm>
          <a:prstGeom prst="rect">
            <a:avLst/>
          </a:prstGeom>
          <a:noFill/>
        </p:spPr>
        <p:txBody>
          <a:bodyPr wrap="none" rtlCol="0">
            <a:spAutoFit/>
          </a:bodyPr>
          <a:lstStyle/>
          <a:p>
            <a:r>
              <a:rPr lang="en-US" sz="900" dirty="0"/>
              <a:t>NOC,MANAGEMENT</a:t>
            </a:r>
          </a:p>
        </p:txBody>
      </p:sp>
      <p:sp>
        <p:nvSpPr>
          <p:cNvPr id="13" name="TextBox 12">
            <a:extLst>
              <a:ext uri="{FF2B5EF4-FFF2-40B4-BE49-F238E27FC236}">
                <a16:creationId xmlns:a16="http://schemas.microsoft.com/office/drawing/2014/main" id="{8003F353-303F-42E0-AD98-B48F042DA108}"/>
              </a:ext>
            </a:extLst>
          </p:cNvPr>
          <p:cNvSpPr txBox="1"/>
          <p:nvPr/>
        </p:nvSpPr>
        <p:spPr>
          <a:xfrm>
            <a:off x="6689753" y="3634247"/>
            <a:ext cx="4934621" cy="369332"/>
          </a:xfrm>
          <a:prstGeom prst="rect">
            <a:avLst/>
          </a:prstGeom>
          <a:noFill/>
        </p:spPr>
        <p:txBody>
          <a:bodyPr wrap="none" rtlCol="0">
            <a:spAutoFit/>
          </a:bodyPr>
          <a:lstStyle/>
          <a:p>
            <a:r>
              <a:rPr lang="en-US" dirty="0"/>
              <a:t>PENTAOGN.EMEA MESSAGING SYSTEM.INTERUPTS</a:t>
            </a:r>
          </a:p>
        </p:txBody>
      </p:sp>
      <p:sp>
        <p:nvSpPr>
          <p:cNvPr id="14" name="TextBox 13">
            <a:extLst>
              <a:ext uri="{FF2B5EF4-FFF2-40B4-BE49-F238E27FC236}">
                <a16:creationId xmlns:a16="http://schemas.microsoft.com/office/drawing/2014/main" id="{E0BFB160-A660-4172-BE74-76813691FB4F}"/>
              </a:ext>
            </a:extLst>
          </p:cNvPr>
          <p:cNvSpPr txBox="1"/>
          <p:nvPr/>
        </p:nvSpPr>
        <p:spPr>
          <a:xfrm>
            <a:off x="8051480" y="3800804"/>
            <a:ext cx="2483629" cy="369332"/>
          </a:xfrm>
          <a:prstGeom prst="rect">
            <a:avLst/>
          </a:prstGeom>
          <a:noFill/>
        </p:spPr>
        <p:txBody>
          <a:bodyPr wrap="none" rtlCol="0">
            <a:spAutoFit/>
          </a:bodyPr>
          <a:lstStyle/>
          <a:p>
            <a:r>
              <a:rPr lang="en-US" dirty="0"/>
              <a:t>KOCHEMAN: </a:t>
            </a:r>
            <a:r>
              <a:rPr lang="en-US" sz="800" strike="sngStrike" dirty="0"/>
              <a:t>Steve.meiers@gmail.com</a:t>
            </a:r>
          </a:p>
        </p:txBody>
      </p:sp>
      <p:sp>
        <p:nvSpPr>
          <p:cNvPr id="19" name="TextBox 18">
            <a:extLst>
              <a:ext uri="{FF2B5EF4-FFF2-40B4-BE49-F238E27FC236}">
                <a16:creationId xmlns:a16="http://schemas.microsoft.com/office/drawing/2014/main" id="{3B32093B-3D7D-4880-BD4D-17F37F6B463C}"/>
              </a:ext>
            </a:extLst>
          </p:cNvPr>
          <p:cNvSpPr txBox="1"/>
          <p:nvPr/>
        </p:nvSpPr>
        <p:spPr>
          <a:xfrm>
            <a:off x="9480137" y="3806562"/>
            <a:ext cx="1789272" cy="215444"/>
          </a:xfrm>
          <a:prstGeom prst="rect">
            <a:avLst/>
          </a:prstGeom>
          <a:noFill/>
        </p:spPr>
        <p:txBody>
          <a:bodyPr wrap="none" rtlCol="0">
            <a:spAutoFit/>
          </a:bodyPr>
          <a:lstStyle/>
          <a:p>
            <a:r>
              <a:rPr lang="en-US" sz="800" strike="sngStrike" dirty="0" err="1"/>
              <a:t>Anglea</a:t>
            </a:r>
            <a:r>
              <a:rPr lang="en-US" sz="800" strike="sngStrike" dirty="0"/>
              <a:t>: julian.fiahsn@googlemail.com</a:t>
            </a:r>
          </a:p>
        </p:txBody>
      </p:sp>
      <p:pic>
        <p:nvPicPr>
          <p:cNvPr id="24" name="Picture 23">
            <a:extLst>
              <a:ext uri="{FF2B5EF4-FFF2-40B4-BE49-F238E27FC236}">
                <a16:creationId xmlns:a16="http://schemas.microsoft.com/office/drawing/2014/main" id="{C9AA3F0A-E412-4405-9814-22B3716909C0}"/>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761426" y="3537789"/>
            <a:ext cx="418545" cy="179376"/>
          </a:xfrm>
          <a:prstGeom prst="rect">
            <a:avLst/>
          </a:prstGeom>
        </p:spPr>
      </p:pic>
    </p:spTree>
    <p:extLst>
      <p:ext uri="{BB962C8B-B14F-4D97-AF65-F5344CB8AC3E}">
        <p14:creationId xmlns:p14="http://schemas.microsoft.com/office/powerpoint/2010/main" val="9621982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F6ED85-7557-4E0F-A0A1-530B9ACA9C32}"/>
              </a:ext>
            </a:extLst>
          </p:cNvPr>
          <p:cNvPicPr>
            <a:picLocks noChangeAspect="1"/>
          </p:cNvPicPr>
          <p:nvPr/>
        </p:nvPicPr>
        <p:blipFill>
          <a:blip r:embed="rId2"/>
          <a:stretch>
            <a:fillRect/>
          </a:stretch>
        </p:blipFill>
        <p:spPr>
          <a:xfrm>
            <a:off x="2796786" y="1422519"/>
            <a:ext cx="632932" cy="847547"/>
          </a:xfrm>
          <a:prstGeom prst="rect">
            <a:avLst/>
          </a:prstGeom>
        </p:spPr>
      </p:pic>
      <p:pic>
        <p:nvPicPr>
          <p:cNvPr id="6" name="Picture 5">
            <a:extLst>
              <a:ext uri="{FF2B5EF4-FFF2-40B4-BE49-F238E27FC236}">
                <a16:creationId xmlns:a16="http://schemas.microsoft.com/office/drawing/2014/main" id="{9D74A122-F8AF-4A67-84F0-93E6661A471E}"/>
              </a:ext>
            </a:extLst>
          </p:cNvPr>
          <p:cNvPicPr>
            <a:picLocks noChangeAspect="1"/>
          </p:cNvPicPr>
          <p:nvPr/>
        </p:nvPicPr>
        <p:blipFill>
          <a:blip r:embed="rId3"/>
          <a:stretch>
            <a:fillRect/>
          </a:stretch>
        </p:blipFill>
        <p:spPr>
          <a:xfrm>
            <a:off x="1331043" y="1489651"/>
            <a:ext cx="1360487" cy="713281"/>
          </a:xfrm>
          <a:prstGeom prst="rect">
            <a:avLst/>
          </a:prstGeom>
        </p:spPr>
      </p:pic>
      <p:cxnSp>
        <p:nvCxnSpPr>
          <p:cNvPr id="8" name="Straight Connector 7">
            <a:extLst>
              <a:ext uri="{FF2B5EF4-FFF2-40B4-BE49-F238E27FC236}">
                <a16:creationId xmlns:a16="http://schemas.microsoft.com/office/drawing/2014/main" id="{920C335A-0B5C-4462-993B-50F6D5373366}"/>
              </a:ext>
            </a:extLst>
          </p:cNvPr>
          <p:cNvCxnSpPr/>
          <p:nvPr/>
        </p:nvCxnSpPr>
        <p:spPr>
          <a:xfrm flipV="1">
            <a:off x="2796786" y="1422519"/>
            <a:ext cx="744057" cy="847547"/>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4C6F384E-41BA-42A8-B385-F981DA6AC0D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8680B81F-1A06-482F-87E7-9EF29F85D4F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68CDC757-5B66-4D01-8529-AADDF2DAFC0B}"/>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Rectangle 9">
            <a:extLst>
              <a:ext uri="{FF2B5EF4-FFF2-40B4-BE49-F238E27FC236}">
                <a16:creationId xmlns:a16="http://schemas.microsoft.com/office/drawing/2014/main" id="{4E9F0472-7EBC-4B2A-8E4A-6F65C27CA636}"/>
              </a:ext>
            </a:extLst>
          </p:cNvPr>
          <p:cNvSpPr/>
          <p:nvPr/>
        </p:nvSpPr>
        <p:spPr>
          <a:xfrm>
            <a:off x="1236739" y="1489651"/>
            <a:ext cx="9085904" cy="71328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9CF780F-0531-4D18-98C6-24F5AF06AA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530" y="2442374"/>
            <a:ext cx="1897062" cy="1138237"/>
          </a:xfrm>
          <a:prstGeom prst="rect">
            <a:avLst/>
          </a:prstGeom>
        </p:spPr>
      </p:pic>
      <p:pic>
        <p:nvPicPr>
          <p:cNvPr id="12" name="Picture 11">
            <a:extLst>
              <a:ext uri="{FF2B5EF4-FFF2-40B4-BE49-F238E27FC236}">
                <a16:creationId xmlns:a16="http://schemas.microsoft.com/office/drawing/2014/main" id="{DAD6EB4B-6B53-4CDE-8009-892CC320F6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7548" y="2442375"/>
            <a:ext cx="1244121" cy="1138238"/>
          </a:xfrm>
          <a:prstGeom prst="rect">
            <a:avLst/>
          </a:prstGeom>
        </p:spPr>
      </p:pic>
      <p:sp>
        <p:nvSpPr>
          <p:cNvPr id="13" name="TextBox 12">
            <a:extLst>
              <a:ext uri="{FF2B5EF4-FFF2-40B4-BE49-F238E27FC236}">
                <a16:creationId xmlns:a16="http://schemas.microsoft.com/office/drawing/2014/main" id="{31B6ED65-2059-41E7-9969-212F58310FA9}"/>
              </a:ext>
            </a:extLst>
          </p:cNvPr>
          <p:cNvSpPr txBox="1"/>
          <p:nvPr/>
        </p:nvSpPr>
        <p:spPr>
          <a:xfrm>
            <a:off x="5494186" y="2844131"/>
            <a:ext cx="1007840" cy="369332"/>
          </a:xfrm>
          <a:prstGeom prst="rect">
            <a:avLst/>
          </a:prstGeom>
          <a:noFill/>
        </p:spPr>
        <p:txBody>
          <a:bodyPr wrap="none" rtlCol="0">
            <a:spAutoFit/>
          </a:bodyPr>
          <a:lstStyle/>
          <a:p>
            <a:r>
              <a:rPr lang="en-US" dirty="0"/>
              <a:t>{STATUS}</a:t>
            </a:r>
          </a:p>
        </p:txBody>
      </p:sp>
      <p:cxnSp>
        <p:nvCxnSpPr>
          <p:cNvPr id="15" name="Straight Connector 14">
            <a:extLst>
              <a:ext uri="{FF2B5EF4-FFF2-40B4-BE49-F238E27FC236}">
                <a16:creationId xmlns:a16="http://schemas.microsoft.com/office/drawing/2014/main" id="{DF64524E-5202-498D-AF6E-796DBF8686A5}"/>
              </a:ext>
            </a:extLst>
          </p:cNvPr>
          <p:cNvCxnSpPr/>
          <p:nvPr/>
        </p:nvCxnSpPr>
        <p:spPr>
          <a:xfrm flipV="1">
            <a:off x="5217243" y="2539212"/>
            <a:ext cx="812800" cy="92710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E5178FF5-C26E-4CA0-A026-904D9719028E}"/>
              </a:ext>
            </a:extLst>
          </p:cNvPr>
          <p:cNvPicPr>
            <a:picLocks noChangeAspect="1"/>
          </p:cNvPicPr>
          <p:nvPr/>
        </p:nvPicPr>
        <p:blipFill>
          <a:blip r:embed="rId6"/>
          <a:stretch>
            <a:fillRect/>
          </a:stretch>
        </p:blipFill>
        <p:spPr>
          <a:xfrm>
            <a:off x="1384538" y="3719778"/>
            <a:ext cx="1244121" cy="1028659"/>
          </a:xfrm>
          <a:prstGeom prst="rect">
            <a:avLst/>
          </a:prstGeom>
        </p:spPr>
      </p:pic>
      <p:pic>
        <p:nvPicPr>
          <p:cNvPr id="20" name="Picture 19">
            <a:extLst>
              <a:ext uri="{FF2B5EF4-FFF2-40B4-BE49-F238E27FC236}">
                <a16:creationId xmlns:a16="http://schemas.microsoft.com/office/drawing/2014/main" id="{3B72DEBC-F258-4EE9-8124-9A48E00DE5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48976" y="1105851"/>
            <a:ext cx="1071562" cy="1071562"/>
          </a:xfrm>
          <a:prstGeom prst="rect">
            <a:avLst/>
          </a:prstGeom>
        </p:spPr>
      </p:pic>
      <p:cxnSp>
        <p:nvCxnSpPr>
          <p:cNvPr id="22" name="Straight Connector 21">
            <a:extLst>
              <a:ext uri="{FF2B5EF4-FFF2-40B4-BE49-F238E27FC236}">
                <a16:creationId xmlns:a16="http://schemas.microsoft.com/office/drawing/2014/main" id="{F51DF491-E2ED-4080-A858-73F77C0DCBDA}"/>
              </a:ext>
            </a:extLst>
          </p:cNvPr>
          <p:cNvCxnSpPr/>
          <p:nvPr/>
        </p:nvCxnSpPr>
        <p:spPr>
          <a:xfrm>
            <a:off x="1277548" y="2281859"/>
            <a:ext cx="9210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AB20EDB-321E-4C05-AAD7-221BB7C97F81}"/>
              </a:ext>
            </a:extLst>
          </p:cNvPr>
          <p:cNvCxnSpPr/>
          <p:nvPr/>
        </p:nvCxnSpPr>
        <p:spPr>
          <a:xfrm>
            <a:off x="1567177" y="3660075"/>
            <a:ext cx="9210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343622-57C5-4A51-BA80-4C5C389EDE66}"/>
              </a:ext>
            </a:extLst>
          </p:cNvPr>
          <p:cNvCxnSpPr/>
          <p:nvPr/>
        </p:nvCxnSpPr>
        <p:spPr>
          <a:xfrm>
            <a:off x="1290234" y="4930863"/>
            <a:ext cx="9210195"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0CC23041-27BC-4B74-BC66-A63ECD2BF6CF}"/>
              </a:ext>
            </a:extLst>
          </p:cNvPr>
          <p:cNvSpPr/>
          <p:nvPr/>
        </p:nvSpPr>
        <p:spPr>
          <a:xfrm>
            <a:off x="1298884" y="2397730"/>
            <a:ext cx="9085904" cy="11382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340FD568-FD01-4B1D-BF54-C189AD3C9703}"/>
              </a:ext>
            </a:extLst>
          </p:cNvPr>
          <p:cNvCxnSpPr/>
          <p:nvPr/>
        </p:nvCxnSpPr>
        <p:spPr>
          <a:xfrm flipV="1">
            <a:off x="924643" y="2397730"/>
            <a:ext cx="1650521" cy="1138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1652730-2437-4341-8689-F4CABC5B33C2}"/>
              </a:ext>
            </a:extLst>
          </p:cNvPr>
          <p:cNvCxnSpPr/>
          <p:nvPr/>
        </p:nvCxnSpPr>
        <p:spPr>
          <a:xfrm flipV="1">
            <a:off x="1331043" y="3749762"/>
            <a:ext cx="1297616" cy="879655"/>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a:hlinkClick r:id="rId8" action="ppaction://hlinksldjump"/>
            <a:extLst>
              <a:ext uri="{FF2B5EF4-FFF2-40B4-BE49-F238E27FC236}">
                <a16:creationId xmlns:a16="http://schemas.microsoft.com/office/drawing/2014/main" id="{436A66C0-D7F7-43B4-825C-22FDAD35C6C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919" y="2411462"/>
            <a:ext cx="980425" cy="980425"/>
          </a:xfrm>
          <a:prstGeom prst="rect">
            <a:avLst/>
          </a:prstGeom>
        </p:spPr>
      </p:pic>
      <p:pic>
        <p:nvPicPr>
          <p:cNvPr id="32" name="Picture 31">
            <a:extLst>
              <a:ext uri="{FF2B5EF4-FFF2-40B4-BE49-F238E27FC236}">
                <a16:creationId xmlns:a16="http://schemas.microsoft.com/office/drawing/2014/main" id="{ECCC150F-6EAB-4EB9-9AD7-CA141C1399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478" y="3749762"/>
            <a:ext cx="980425" cy="980425"/>
          </a:xfrm>
          <a:prstGeom prst="rect">
            <a:avLst/>
          </a:prstGeom>
        </p:spPr>
      </p:pic>
      <p:pic>
        <p:nvPicPr>
          <p:cNvPr id="34" name="Picture 33">
            <a:extLst>
              <a:ext uri="{FF2B5EF4-FFF2-40B4-BE49-F238E27FC236}">
                <a16:creationId xmlns:a16="http://schemas.microsoft.com/office/drawing/2014/main" id="{517BA07B-8EBE-46D9-A0E7-4503BA12DA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814219" y="3784184"/>
            <a:ext cx="1297617" cy="971960"/>
          </a:xfrm>
          <a:prstGeom prst="rect">
            <a:avLst/>
          </a:prstGeom>
        </p:spPr>
      </p:pic>
      <p:pic>
        <p:nvPicPr>
          <p:cNvPr id="36" name="Picture 35">
            <a:extLst>
              <a:ext uri="{FF2B5EF4-FFF2-40B4-BE49-F238E27FC236}">
                <a16:creationId xmlns:a16="http://schemas.microsoft.com/office/drawing/2014/main" id="{05415C4D-A98A-478A-B2C5-A54CBEEE9D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45681" y="3829226"/>
            <a:ext cx="934320" cy="934320"/>
          </a:xfrm>
          <a:prstGeom prst="rect">
            <a:avLst/>
          </a:prstGeom>
        </p:spPr>
      </p:pic>
      <p:pic>
        <p:nvPicPr>
          <p:cNvPr id="38" name="Picture 37">
            <a:extLst>
              <a:ext uri="{FF2B5EF4-FFF2-40B4-BE49-F238E27FC236}">
                <a16:creationId xmlns:a16="http://schemas.microsoft.com/office/drawing/2014/main" id="{710F8B73-56CB-47F8-9620-3CD01C3DA1B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238141" y="3840886"/>
            <a:ext cx="1247365" cy="934320"/>
          </a:xfrm>
          <a:prstGeom prst="rect">
            <a:avLst/>
          </a:prstGeom>
        </p:spPr>
      </p:pic>
      <p:sp>
        <p:nvSpPr>
          <p:cNvPr id="26" name="Rectangle 25">
            <a:extLst>
              <a:ext uri="{FF2B5EF4-FFF2-40B4-BE49-F238E27FC236}">
                <a16:creationId xmlns:a16="http://schemas.microsoft.com/office/drawing/2014/main" id="{18F5172A-39BA-412A-91C3-CB20606C0409}"/>
              </a:ext>
            </a:extLst>
          </p:cNvPr>
          <p:cNvSpPr/>
          <p:nvPr/>
        </p:nvSpPr>
        <p:spPr>
          <a:xfrm>
            <a:off x="1331043" y="3749762"/>
            <a:ext cx="9085904" cy="11382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AD403008-41E5-489D-88D2-2998BC7740A9}"/>
              </a:ext>
            </a:extLst>
          </p:cNvPr>
          <p:cNvCxnSpPr/>
          <p:nvPr/>
        </p:nvCxnSpPr>
        <p:spPr>
          <a:xfrm flipV="1">
            <a:off x="2814219" y="3975100"/>
            <a:ext cx="3561181" cy="6543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971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F551D-18F3-434C-98E2-C4111F17CCAB}"/>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75C127F0-EF2B-461E-B787-9CBCE025DF7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5A7476B-39B7-4C76-9093-F99B6F57C262}"/>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a:extLst>
              <a:ext uri="{FF2B5EF4-FFF2-40B4-BE49-F238E27FC236}">
                <a16:creationId xmlns:a16="http://schemas.microsoft.com/office/drawing/2014/main" id="{2125368C-B999-447E-B9F2-DAFACFD095B6}"/>
              </a:ext>
            </a:extLst>
          </p:cNvPr>
          <p:cNvPicPr>
            <a:picLocks noChangeAspect="1"/>
          </p:cNvPicPr>
          <p:nvPr/>
        </p:nvPicPr>
        <p:blipFill>
          <a:blip r:embed="rId2"/>
          <a:stretch>
            <a:fillRect/>
          </a:stretch>
        </p:blipFill>
        <p:spPr>
          <a:xfrm>
            <a:off x="485938" y="1267096"/>
            <a:ext cx="2609524" cy="2057143"/>
          </a:xfrm>
          <a:prstGeom prst="rect">
            <a:avLst/>
          </a:prstGeom>
        </p:spPr>
      </p:pic>
      <p:pic>
        <p:nvPicPr>
          <p:cNvPr id="8" name="Picture 7">
            <a:extLst>
              <a:ext uri="{FF2B5EF4-FFF2-40B4-BE49-F238E27FC236}">
                <a16:creationId xmlns:a16="http://schemas.microsoft.com/office/drawing/2014/main" id="{6F945BC8-E548-40FF-BC31-68045DA15DB8}"/>
              </a:ext>
            </a:extLst>
          </p:cNvPr>
          <p:cNvPicPr>
            <a:picLocks noChangeAspect="1"/>
          </p:cNvPicPr>
          <p:nvPr/>
        </p:nvPicPr>
        <p:blipFill>
          <a:blip r:embed="rId3"/>
          <a:stretch>
            <a:fillRect/>
          </a:stretch>
        </p:blipFill>
        <p:spPr>
          <a:xfrm>
            <a:off x="3427576" y="1267096"/>
            <a:ext cx="2619048" cy="2142857"/>
          </a:xfrm>
          <a:prstGeom prst="rect">
            <a:avLst/>
          </a:prstGeom>
        </p:spPr>
      </p:pic>
      <p:pic>
        <p:nvPicPr>
          <p:cNvPr id="9" name="Picture 8">
            <a:extLst>
              <a:ext uri="{FF2B5EF4-FFF2-40B4-BE49-F238E27FC236}">
                <a16:creationId xmlns:a16="http://schemas.microsoft.com/office/drawing/2014/main" id="{C889D0AD-3B97-49E0-AFEC-095B5772D76E}"/>
              </a:ext>
            </a:extLst>
          </p:cNvPr>
          <p:cNvPicPr>
            <a:picLocks noChangeAspect="1"/>
          </p:cNvPicPr>
          <p:nvPr/>
        </p:nvPicPr>
        <p:blipFill>
          <a:blip r:embed="rId4"/>
          <a:stretch>
            <a:fillRect/>
          </a:stretch>
        </p:blipFill>
        <p:spPr>
          <a:xfrm>
            <a:off x="6240619" y="1248048"/>
            <a:ext cx="2504762" cy="2180952"/>
          </a:xfrm>
          <a:prstGeom prst="rect">
            <a:avLst/>
          </a:prstGeom>
        </p:spPr>
      </p:pic>
      <p:pic>
        <p:nvPicPr>
          <p:cNvPr id="11" name="Picture 10">
            <a:extLst>
              <a:ext uri="{FF2B5EF4-FFF2-40B4-BE49-F238E27FC236}">
                <a16:creationId xmlns:a16="http://schemas.microsoft.com/office/drawing/2014/main" id="{CBAB1961-CDFE-40BB-8322-1ACF2CDCAD03}"/>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496261" y="3533762"/>
            <a:ext cx="762747" cy="1032695"/>
          </a:xfrm>
          <a:prstGeom prst="rect">
            <a:avLst/>
          </a:prstGeom>
        </p:spPr>
      </p:pic>
      <p:pic>
        <p:nvPicPr>
          <p:cNvPr id="12" name="Picture 11">
            <a:extLst>
              <a:ext uri="{FF2B5EF4-FFF2-40B4-BE49-F238E27FC236}">
                <a16:creationId xmlns:a16="http://schemas.microsoft.com/office/drawing/2014/main" id="{237DAE74-E376-4E24-949C-247BCE4E00D7}"/>
              </a:ext>
            </a:extLst>
          </p:cNvPr>
          <p:cNvPicPr>
            <a:picLocks noChangeAspect="1"/>
          </p:cNvPicPr>
          <p:nvPr/>
        </p:nvPicPr>
        <p:blipFill>
          <a:blip r:embed="rId6"/>
          <a:stretch>
            <a:fillRect/>
          </a:stretch>
        </p:blipFill>
        <p:spPr>
          <a:xfrm>
            <a:off x="703765" y="3429000"/>
            <a:ext cx="2173870" cy="3260805"/>
          </a:xfrm>
          <a:prstGeom prst="rect">
            <a:avLst/>
          </a:prstGeom>
        </p:spPr>
      </p:pic>
      <p:sp>
        <p:nvSpPr>
          <p:cNvPr id="13" name="TextBox 12">
            <a:extLst>
              <a:ext uri="{FF2B5EF4-FFF2-40B4-BE49-F238E27FC236}">
                <a16:creationId xmlns:a16="http://schemas.microsoft.com/office/drawing/2014/main" id="{CD77D725-C411-4C08-830A-7E447123230E}"/>
              </a:ext>
            </a:extLst>
          </p:cNvPr>
          <p:cNvSpPr txBox="1"/>
          <p:nvPr/>
        </p:nvSpPr>
        <p:spPr>
          <a:xfrm>
            <a:off x="568295" y="6488668"/>
            <a:ext cx="2527167" cy="369332"/>
          </a:xfrm>
          <a:prstGeom prst="rect">
            <a:avLst/>
          </a:prstGeom>
          <a:noFill/>
        </p:spPr>
        <p:txBody>
          <a:bodyPr wrap="none" rtlCol="0">
            <a:spAutoFit/>
          </a:bodyPr>
          <a:lstStyle/>
          <a:p>
            <a:r>
              <a:rPr lang="en-US" dirty="0"/>
              <a:t>POLICE SIRNECE: 5:18PM</a:t>
            </a:r>
          </a:p>
        </p:txBody>
      </p:sp>
      <p:pic>
        <p:nvPicPr>
          <p:cNvPr id="14" name="Picture 13">
            <a:extLst>
              <a:ext uri="{FF2B5EF4-FFF2-40B4-BE49-F238E27FC236}">
                <a16:creationId xmlns:a16="http://schemas.microsoft.com/office/drawing/2014/main" id="{0A32A9C0-1C3D-449B-BAB3-3F8F1A40C7EE}"/>
              </a:ext>
            </a:extLst>
          </p:cNvPr>
          <p:cNvPicPr>
            <a:picLocks noChangeAspect="1"/>
          </p:cNvPicPr>
          <p:nvPr/>
        </p:nvPicPr>
        <p:blipFill>
          <a:blip r:embed="rId7"/>
          <a:stretch>
            <a:fillRect/>
          </a:stretch>
        </p:blipFill>
        <p:spPr>
          <a:xfrm>
            <a:off x="3521031" y="3533762"/>
            <a:ext cx="2570419" cy="2676538"/>
          </a:xfrm>
          <a:prstGeom prst="rect">
            <a:avLst/>
          </a:prstGeom>
        </p:spPr>
      </p:pic>
      <p:pic>
        <p:nvPicPr>
          <p:cNvPr id="15" name="Picture 14">
            <a:extLst>
              <a:ext uri="{FF2B5EF4-FFF2-40B4-BE49-F238E27FC236}">
                <a16:creationId xmlns:a16="http://schemas.microsoft.com/office/drawing/2014/main" id="{4DBDC8D7-CE1B-4AB6-9616-CEB9644C142D}"/>
              </a:ext>
            </a:extLst>
          </p:cNvPr>
          <p:cNvPicPr>
            <a:picLocks noChangeAspect="1"/>
          </p:cNvPicPr>
          <p:nvPr/>
        </p:nvPicPr>
        <p:blipFill>
          <a:blip r:embed="rId8"/>
          <a:stretch>
            <a:fillRect/>
          </a:stretch>
        </p:blipFill>
        <p:spPr>
          <a:xfrm>
            <a:off x="6240619" y="3533762"/>
            <a:ext cx="2416130" cy="2574938"/>
          </a:xfrm>
          <a:prstGeom prst="rect">
            <a:avLst/>
          </a:prstGeom>
        </p:spPr>
      </p:pic>
      <p:pic>
        <p:nvPicPr>
          <p:cNvPr id="16" name="Picture 15">
            <a:extLst>
              <a:ext uri="{FF2B5EF4-FFF2-40B4-BE49-F238E27FC236}">
                <a16:creationId xmlns:a16="http://schemas.microsoft.com/office/drawing/2014/main" id="{4CBECB36-0FBA-418B-9713-299FF8B79818}"/>
              </a:ext>
            </a:extLst>
          </p:cNvPr>
          <p:cNvPicPr>
            <a:picLocks noChangeAspect="1"/>
          </p:cNvPicPr>
          <p:nvPr/>
        </p:nvPicPr>
        <p:blipFill>
          <a:blip r:embed="rId9"/>
          <a:stretch>
            <a:fillRect/>
          </a:stretch>
        </p:blipFill>
        <p:spPr>
          <a:xfrm>
            <a:off x="8939376" y="1238524"/>
            <a:ext cx="1457143" cy="2200000"/>
          </a:xfrm>
          <a:prstGeom prst="rect">
            <a:avLst/>
          </a:prstGeom>
        </p:spPr>
      </p:pic>
      <p:pic>
        <p:nvPicPr>
          <p:cNvPr id="17" name="Picture 16">
            <a:extLst>
              <a:ext uri="{FF2B5EF4-FFF2-40B4-BE49-F238E27FC236}">
                <a16:creationId xmlns:a16="http://schemas.microsoft.com/office/drawing/2014/main" id="{7389CD67-B25B-4BB8-95B6-5FD250268C4B}"/>
              </a:ext>
            </a:extLst>
          </p:cNvPr>
          <p:cNvPicPr>
            <a:picLocks noChangeAspect="1"/>
          </p:cNvPicPr>
          <p:nvPr/>
        </p:nvPicPr>
        <p:blipFill>
          <a:blip r:embed="rId10"/>
          <a:stretch>
            <a:fillRect/>
          </a:stretch>
        </p:blipFill>
        <p:spPr>
          <a:xfrm>
            <a:off x="10590514" y="1238524"/>
            <a:ext cx="1438095" cy="2400000"/>
          </a:xfrm>
          <a:prstGeom prst="rect">
            <a:avLst/>
          </a:prstGeom>
        </p:spPr>
      </p:pic>
      <p:pic>
        <p:nvPicPr>
          <p:cNvPr id="18" name="Picture 17">
            <a:extLst>
              <a:ext uri="{FF2B5EF4-FFF2-40B4-BE49-F238E27FC236}">
                <a16:creationId xmlns:a16="http://schemas.microsoft.com/office/drawing/2014/main" id="{0864B908-28AB-4077-90E4-621C847C71C6}"/>
              </a:ext>
            </a:extLst>
          </p:cNvPr>
          <p:cNvPicPr>
            <a:picLocks noChangeAspect="1"/>
          </p:cNvPicPr>
          <p:nvPr/>
        </p:nvPicPr>
        <p:blipFill>
          <a:blip r:embed="rId11"/>
          <a:stretch>
            <a:fillRect/>
          </a:stretch>
        </p:blipFill>
        <p:spPr>
          <a:xfrm>
            <a:off x="8916806" y="3678374"/>
            <a:ext cx="3011106" cy="2676538"/>
          </a:xfrm>
          <a:prstGeom prst="rect">
            <a:avLst/>
          </a:prstGeom>
        </p:spPr>
      </p:pic>
    </p:spTree>
    <p:extLst>
      <p:ext uri="{BB962C8B-B14F-4D97-AF65-F5344CB8AC3E}">
        <p14:creationId xmlns:p14="http://schemas.microsoft.com/office/powerpoint/2010/main" val="223103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44F551D-18F3-434C-98E2-C4111F17CCAB}"/>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75C127F0-EF2B-461E-B787-9CBCE025DF7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5A7476B-39B7-4C76-9093-F99B6F57C262}"/>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2" name="Picture 1">
            <a:extLst>
              <a:ext uri="{FF2B5EF4-FFF2-40B4-BE49-F238E27FC236}">
                <a16:creationId xmlns:a16="http://schemas.microsoft.com/office/drawing/2014/main" id="{811316ED-20E8-40DA-8DC6-0D1878F594AA}"/>
              </a:ext>
            </a:extLst>
          </p:cNvPr>
          <p:cNvPicPr>
            <a:picLocks noChangeAspect="1"/>
          </p:cNvPicPr>
          <p:nvPr/>
        </p:nvPicPr>
        <p:blipFill>
          <a:blip r:embed="rId2"/>
          <a:stretch>
            <a:fillRect/>
          </a:stretch>
        </p:blipFill>
        <p:spPr>
          <a:xfrm>
            <a:off x="468447" y="952500"/>
            <a:ext cx="2161905" cy="2247619"/>
          </a:xfrm>
          <a:prstGeom prst="rect">
            <a:avLst/>
          </a:prstGeom>
        </p:spPr>
      </p:pic>
      <p:pic>
        <p:nvPicPr>
          <p:cNvPr id="3" name="Picture 2">
            <a:extLst>
              <a:ext uri="{FF2B5EF4-FFF2-40B4-BE49-F238E27FC236}">
                <a16:creationId xmlns:a16="http://schemas.microsoft.com/office/drawing/2014/main" id="{5057E92D-BEA8-4304-B0CE-ED0C03194878}"/>
              </a:ext>
            </a:extLst>
          </p:cNvPr>
          <p:cNvPicPr>
            <a:picLocks noChangeAspect="1"/>
          </p:cNvPicPr>
          <p:nvPr/>
        </p:nvPicPr>
        <p:blipFill>
          <a:blip r:embed="rId3"/>
          <a:stretch>
            <a:fillRect/>
          </a:stretch>
        </p:blipFill>
        <p:spPr>
          <a:xfrm>
            <a:off x="2630352" y="981071"/>
            <a:ext cx="2419048" cy="2219048"/>
          </a:xfrm>
          <a:prstGeom prst="rect">
            <a:avLst/>
          </a:prstGeom>
        </p:spPr>
      </p:pic>
      <p:pic>
        <p:nvPicPr>
          <p:cNvPr id="10" name="Picture 9">
            <a:extLst>
              <a:ext uri="{FF2B5EF4-FFF2-40B4-BE49-F238E27FC236}">
                <a16:creationId xmlns:a16="http://schemas.microsoft.com/office/drawing/2014/main" id="{0C52284F-113F-43B1-B3B6-823F562D80A8}"/>
              </a:ext>
            </a:extLst>
          </p:cNvPr>
          <p:cNvPicPr>
            <a:picLocks noChangeAspect="1"/>
          </p:cNvPicPr>
          <p:nvPr/>
        </p:nvPicPr>
        <p:blipFill>
          <a:blip r:embed="rId4"/>
          <a:stretch>
            <a:fillRect/>
          </a:stretch>
        </p:blipFill>
        <p:spPr>
          <a:xfrm>
            <a:off x="5164290" y="1019167"/>
            <a:ext cx="2447619" cy="2180952"/>
          </a:xfrm>
          <a:prstGeom prst="rect">
            <a:avLst/>
          </a:prstGeom>
        </p:spPr>
      </p:pic>
      <p:pic>
        <p:nvPicPr>
          <p:cNvPr id="19" name="Picture 18">
            <a:extLst>
              <a:ext uri="{FF2B5EF4-FFF2-40B4-BE49-F238E27FC236}">
                <a16:creationId xmlns:a16="http://schemas.microsoft.com/office/drawing/2014/main" id="{E3A50449-1E79-4C67-9857-85CB10055BBC}"/>
              </a:ext>
            </a:extLst>
          </p:cNvPr>
          <p:cNvPicPr>
            <a:picLocks noChangeAspect="1"/>
          </p:cNvPicPr>
          <p:nvPr/>
        </p:nvPicPr>
        <p:blipFill>
          <a:blip r:embed="rId5"/>
          <a:stretch>
            <a:fillRect/>
          </a:stretch>
        </p:blipFill>
        <p:spPr>
          <a:xfrm>
            <a:off x="7726799" y="1019167"/>
            <a:ext cx="2314286" cy="2257143"/>
          </a:xfrm>
          <a:prstGeom prst="rect">
            <a:avLst/>
          </a:prstGeom>
        </p:spPr>
      </p:pic>
      <p:pic>
        <p:nvPicPr>
          <p:cNvPr id="22" name="Picture 21">
            <a:extLst>
              <a:ext uri="{FF2B5EF4-FFF2-40B4-BE49-F238E27FC236}">
                <a16:creationId xmlns:a16="http://schemas.microsoft.com/office/drawing/2014/main" id="{61BA692F-8EDB-4008-A83F-B76CBCF260DC}"/>
              </a:ext>
            </a:extLst>
          </p:cNvPr>
          <p:cNvPicPr>
            <a:picLocks noChangeAspect="1"/>
          </p:cNvPicPr>
          <p:nvPr/>
        </p:nvPicPr>
        <p:blipFill>
          <a:blip r:embed="rId6"/>
          <a:stretch>
            <a:fillRect/>
          </a:stretch>
        </p:blipFill>
        <p:spPr>
          <a:xfrm>
            <a:off x="360226" y="3276310"/>
            <a:ext cx="2219325" cy="2266950"/>
          </a:xfrm>
          <a:prstGeom prst="rect">
            <a:avLst/>
          </a:prstGeom>
        </p:spPr>
      </p:pic>
      <p:pic>
        <p:nvPicPr>
          <p:cNvPr id="23" name="Picture 22">
            <a:extLst>
              <a:ext uri="{FF2B5EF4-FFF2-40B4-BE49-F238E27FC236}">
                <a16:creationId xmlns:a16="http://schemas.microsoft.com/office/drawing/2014/main" id="{4D86BD45-1432-4010-A39F-862F9A2F1BFE}"/>
              </a:ext>
            </a:extLst>
          </p:cNvPr>
          <p:cNvPicPr>
            <a:picLocks noChangeAspect="1"/>
          </p:cNvPicPr>
          <p:nvPr/>
        </p:nvPicPr>
        <p:blipFill>
          <a:blip r:embed="rId7"/>
          <a:stretch>
            <a:fillRect/>
          </a:stretch>
        </p:blipFill>
        <p:spPr>
          <a:xfrm>
            <a:off x="2720688" y="3301710"/>
            <a:ext cx="2238375" cy="2009775"/>
          </a:xfrm>
          <a:prstGeom prst="rect">
            <a:avLst/>
          </a:prstGeom>
        </p:spPr>
      </p:pic>
      <p:pic>
        <p:nvPicPr>
          <p:cNvPr id="25" name="Picture 24">
            <a:extLst>
              <a:ext uri="{FF2B5EF4-FFF2-40B4-BE49-F238E27FC236}">
                <a16:creationId xmlns:a16="http://schemas.microsoft.com/office/drawing/2014/main" id="{E3397F48-C629-4269-9221-BEBD4EB1A53B}"/>
              </a:ext>
            </a:extLst>
          </p:cNvPr>
          <p:cNvPicPr>
            <a:picLocks noChangeAspect="1"/>
          </p:cNvPicPr>
          <p:nvPr/>
        </p:nvPicPr>
        <p:blipFill>
          <a:blip r:embed="rId8"/>
          <a:stretch>
            <a:fillRect/>
          </a:stretch>
        </p:blipFill>
        <p:spPr>
          <a:xfrm>
            <a:off x="5281612" y="3429000"/>
            <a:ext cx="1341271" cy="1882485"/>
          </a:xfrm>
          <a:prstGeom prst="rect">
            <a:avLst/>
          </a:prstGeom>
        </p:spPr>
      </p:pic>
      <p:pic>
        <p:nvPicPr>
          <p:cNvPr id="26" name="Picture 25">
            <a:extLst>
              <a:ext uri="{FF2B5EF4-FFF2-40B4-BE49-F238E27FC236}">
                <a16:creationId xmlns:a16="http://schemas.microsoft.com/office/drawing/2014/main" id="{231AD461-22D9-4704-BD8E-702580CAFF45}"/>
              </a:ext>
            </a:extLst>
          </p:cNvPr>
          <p:cNvPicPr>
            <a:picLocks noChangeAspect="1"/>
          </p:cNvPicPr>
          <p:nvPr/>
        </p:nvPicPr>
        <p:blipFill>
          <a:blip r:embed="rId9"/>
          <a:stretch>
            <a:fillRect/>
          </a:stretch>
        </p:blipFill>
        <p:spPr>
          <a:xfrm>
            <a:off x="7043737" y="3301710"/>
            <a:ext cx="1685925" cy="2247900"/>
          </a:xfrm>
          <a:prstGeom prst="rect">
            <a:avLst/>
          </a:prstGeom>
        </p:spPr>
      </p:pic>
      <p:pic>
        <p:nvPicPr>
          <p:cNvPr id="27" name="Picture 26">
            <a:extLst>
              <a:ext uri="{FF2B5EF4-FFF2-40B4-BE49-F238E27FC236}">
                <a16:creationId xmlns:a16="http://schemas.microsoft.com/office/drawing/2014/main" id="{C09A4A81-C4D9-44E9-BB62-C28435DD4621}"/>
              </a:ext>
            </a:extLst>
          </p:cNvPr>
          <p:cNvPicPr>
            <a:picLocks noChangeAspect="1"/>
          </p:cNvPicPr>
          <p:nvPr/>
        </p:nvPicPr>
        <p:blipFill>
          <a:blip r:embed="rId10"/>
          <a:stretch>
            <a:fillRect/>
          </a:stretch>
        </p:blipFill>
        <p:spPr>
          <a:xfrm>
            <a:off x="448325" y="5587696"/>
            <a:ext cx="2419048" cy="1270304"/>
          </a:xfrm>
          <a:prstGeom prst="rect">
            <a:avLst/>
          </a:prstGeom>
        </p:spPr>
      </p:pic>
      <p:pic>
        <p:nvPicPr>
          <p:cNvPr id="7" name="Picture 6">
            <a:extLst>
              <a:ext uri="{FF2B5EF4-FFF2-40B4-BE49-F238E27FC236}">
                <a16:creationId xmlns:a16="http://schemas.microsoft.com/office/drawing/2014/main" id="{DAD8F31C-5F50-4BC5-AC53-129992B0010D}"/>
              </a:ext>
            </a:extLst>
          </p:cNvPr>
          <p:cNvPicPr>
            <a:picLocks noChangeAspect="1"/>
          </p:cNvPicPr>
          <p:nvPr/>
        </p:nvPicPr>
        <p:blipFill>
          <a:blip r:embed="rId11"/>
          <a:stretch>
            <a:fillRect/>
          </a:stretch>
        </p:blipFill>
        <p:spPr>
          <a:xfrm>
            <a:off x="9150516" y="3484417"/>
            <a:ext cx="2079699" cy="1882486"/>
          </a:xfrm>
          <a:prstGeom prst="rect">
            <a:avLst/>
          </a:prstGeom>
        </p:spPr>
      </p:pic>
      <p:pic>
        <p:nvPicPr>
          <p:cNvPr id="8" name="Picture 7">
            <a:extLst>
              <a:ext uri="{FF2B5EF4-FFF2-40B4-BE49-F238E27FC236}">
                <a16:creationId xmlns:a16="http://schemas.microsoft.com/office/drawing/2014/main" id="{815B1031-51CF-4B02-8AE6-48BC628D3186}"/>
              </a:ext>
            </a:extLst>
          </p:cNvPr>
          <p:cNvPicPr>
            <a:picLocks noChangeAspect="1"/>
          </p:cNvPicPr>
          <p:nvPr/>
        </p:nvPicPr>
        <p:blipFill>
          <a:blip r:embed="rId12"/>
          <a:stretch>
            <a:fillRect/>
          </a:stretch>
        </p:blipFill>
        <p:spPr>
          <a:xfrm>
            <a:off x="3319019" y="5499333"/>
            <a:ext cx="1345206" cy="1218734"/>
          </a:xfrm>
          <a:prstGeom prst="rect">
            <a:avLst/>
          </a:prstGeom>
        </p:spPr>
      </p:pic>
      <p:pic>
        <p:nvPicPr>
          <p:cNvPr id="9" name="Picture 8">
            <a:extLst>
              <a:ext uri="{FF2B5EF4-FFF2-40B4-BE49-F238E27FC236}">
                <a16:creationId xmlns:a16="http://schemas.microsoft.com/office/drawing/2014/main" id="{8466D1E3-3842-4932-A5C1-5ABEDE82E62A}"/>
              </a:ext>
            </a:extLst>
          </p:cNvPr>
          <p:cNvPicPr>
            <a:picLocks noChangeAspect="1"/>
          </p:cNvPicPr>
          <p:nvPr/>
        </p:nvPicPr>
        <p:blipFill>
          <a:blip r:embed="rId13"/>
          <a:stretch>
            <a:fillRect/>
          </a:stretch>
        </p:blipFill>
        <p:spPr>
          <a:xfrm>
            <a:off x="5223786" y="5549610"/>
            <a:ext cx="1456921" cy="1139958"/>
          </a:xfrm>
          <a:prstGeom prst="rect">
            <a:avLst/>
          </a:prstGeom>
        </p:spPr>
      </p:pic>
      <p:pic>
        <p:nvPicPr>
          <p:cNvPr id="11" name="Picture 10">
            <a:extLst>
              <a:ext uri="{FF2B5EF4-FFF2-40B4-BE49-F238E27FC236}">
                <a16:creationId xmlns:a16="http://schemas.microsoft.com/office/drawing/2014/main" id="{0128691E-56D1-4763-AFD9-D2B31CD9DBA5}"/>
              </a:ext>
            </a:extLst>
          </p:cNvPr>
          <p:cNvPicPr>
            <a:picLocks noChangeAspect="1"/>
          </p:cNvPicPr>
          <p:nvPr/>
        </p:nvPicPr>
        <p:blipFill>
          <a:blip r:embed="rId14"/>
          <a:stretch>
            <a:fillRect/>
          </a:stretch>
        </p:blipFill>
        <p:spPr>
          <a:xfrm>
            <a:off x="7240268" y="5587696"/>
            <a:ext cx="1258913" cy="1151314"/>
          </a:xfrm>
          <a:prstGeom prst="rect">
            <a:avLst/>
          </a:prstGeom>
        </p:spPr>
      </p:pic>
      <p:pic>
        <p:nvPicPr>
          <p:cNvPr id="13" name="Picture 12">
            <a:extLst>
              <a:ext uri="{FF2B5EF4-FFF2-40B4-BE49-F238E27FC236}">
                <a16:creationId xmlns:a16="http://schemas.microsoft.com/office/drawing/2014/main" id="{CFD15E0F-3248-4A97-8486-BC076C8FD4E1}"/>
              </a:ext>
            </a:extLst>
          </p:cNvPr>
          <p:cNvPicPr>
            <a:picLocks noChangeAspect="1"/>
          </p:cNvPicPr>
          <p:nvPr/>
        </p:nvPicPr>
        <p:blipFill>
          <a:blip r:embed="rId15"/>
          <a:stretch>
            <a:fillRect/>
          </a:stretch>
        </p:blipFill>
        <p:spPr>
          <a:xfrm>
            <a:off x="8576450" y="5571640"/>
            <a:ext cx="1598908" cy="1167370"/>
          </a:xfrm>
          <a:prstGeom prst="rect">
            <a:avLst/>
          </a:prstGeom>
        </p:spPr>
      </p:pic>
    </p:spTree>
    <p:extLst>
      <p:ext uri="{BB962C8B-B14F-4D97-AF65-F5344CB8AC3E}">
        <p14:creationId xmlns:p14="http://schemas.microsoft.com/office/powerpoint/2010/main" val="298400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a:picLocks noChangeAspect="1"/>
          </p:cNvPicPr>
          <p:nvPr/>
        </p:nvPicPr>
        <p:blipFill>
          <a:blip r:embed="rId2"/>
          <a:stretch>
            <a:fillRect/>
          </a:stretch>
        </p:blipFill>
        <p:spPr>
          <a:xfrm flipH="1" flipV="1">
            <a:off x="8197983" y="1238070"/>
            <a:ext cx="126996" cy="129205"/>
          </a:xfrm>
          <a:prstGeom prst="rect">
            <a:avLst/>
          </a:prstGeom>
        </p:spPr>
      </p:pic>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3"/>
          <a:stretch>
            <a:fillRect/>
          </a:stretch>
        </p:blipFill>
        <p:spPr>
          <a:xfrm>
            <a:off x="3212486" y="4034696"/>
            <a:ext cx="1636351" cy="17229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6129" y="4034696"/>
            <a:ext cx="2300290" cy="172299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5058" y="5744646"/>
            <a:ext cx="1087261" cy="108726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9977" y="928089"/>
            <a:ext cx="1152525" cy="990600"/>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018" y="899957"/>
            <a:ext cx="1018732" cy="1018732"/>
          </a:xfrm>
          <a:prstGeom prst="rect">
            <a:avLst/>
          </a:prstGeom>
        </p:spPr>
      </p:pic>
      <p:cxnSp>
        <p:nvCxnSpPr>
          <p:cNvPr id="15" name="Straight Connector 14"/>
          <p:cNvCxnSpPr/>
          <p:nvPr/>
        </p:nvCxnSpPr>
        <p:spPr>
          <a:xfrm>
            <a:off x="503434" y="1918689"/>
            <a:ext cx="113529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7499" y="4034696"/>
            <a:ext cx="2280835" cy="1708425"/>
          </a:xfrm>
          <a:prstGeom prst="rect">
            <a:avLst/>
          </a:prstGeom>
        </p:spPr>
      </p:pic>
      <p:cxnSp>
        <p:nvCxnSpPr>
          <p:cNvPr id="18" name="Straight Arrow Connector 17"/>
          <p:cNvCxnSpPr/>
          <p:nvPr/>
        </p:nvCxnSpPr>
        <p:spPr>
          <a:xfrm>
            <a:off x="1212351" y="3565133"/>
            <a:ext cx="98399" cy="66782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1" y="2627994"/>
            <a:ext cx="869599" cy="897143"/>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1617" y="2634252"/>
            <a:ext cx="1021383" cy="765051"/>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11158" y="2472600"/>
            <a:ext cx="914402" cy="929642"/>
          </a:xfrm>
          <a:prstGeom prst="rect">
            <a:avLst/>
          </a:prstGeom>
        </p:spPr>
      </p:pic>
      <p:sp>
        <p:nvSpPr>
          <p:cNvPr id="23" name="Rectangle 22">
            <a:extLst>
              <a:ext uri="{FF2B5EF4-FFF2-40B4-BE49-F238E27FC236}">
                <a16:creationId xmlns:a16="http://schemas.microsoft.com/office/drawing/2014/main" id="{277FA34A-B404-47BC-8A8A-E7863A66DC3C}"/>
              </a:ext>
            </a:extLst>
          </p:cNvPr>
          <p:cNvSpPr/>
          <p:nvPr/>
        </p:nvSpPr>
        <p:spPr>
          <a:xfrm>
            <a:off x="3315047" y="3696989"/>
            <a:ext cx="1681436" cy="32409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7FA34A-B404-47BC-8A8A-E7863A66DC3C}"/>
              </a:ext>
            </a:extLst>
          </p:cNvPr>
          <p:cNvSpPr/>
          <p:nvPr/>
        </p:nvSpPr>
        <p:spPr>
          <a:xfrm>
            <a:off x="1559344" y="4026000"/>
            <a:ext cx="1681436" cy="163978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655326" y="3399303"/>
            <a:ext cx="1699504" cy="646331"/>
          </a:xfrm>
          <a:prstGeom prst="rect">
            <a:avLst/>
          </a:prstGeom>
          <a:noFill/>
        </p:spPr>
        <p:txBody>
          <a:bodyPr wrap="none" rtlCol="0">
            <a:spAutoFit/>
          </a:bodyPr>
          <a:lstStyle/>
          <a:p>
            <a:r>
              <a:rPr lang="en-US" sz="1200" dirty="0"/>
              <a:t>!G.!HOMCDIE:IS-A-BELL</a:t>
            </a:r>
          </a:p>
          <a:p>
            <a:r>
              <a:rPr lang="en-US" sz="1200" dirty="0"/>
              <a:t>!G.!HOCMEI:KYSTAL</a:t>
            </a:r>
            <a:br>
              <a:rPr lang="en-US" sz="1200" dirty="0"/>
            </a:br>
            <a:r>
              <a:rPr lang="en-US" sz="1200" dirty="0"/>
              <a:t>!G.HOMCE:LUX</a:t>
            </a:r>
          </a:p>
        </p:txBody>
      </p:sp>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99671" y="4103188"/>
            <a:ext cx="1654505" cy="1654505"/>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97428" y="4103188"/>
            <a:ext cx="1639933" cy="1639933"/>
          </a:xfrm>
          <a:prstGeom prst="rect">
            <a:avLst/>
          </a:prstGeom>
        </p:spPr>
      </p:pic>
      <p:pic>
        <p:nvPicPr>
          <p:cNvPr id="28" name="Picture 2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269934" y="1976693"/>
            <a:ext cx="1230289" cy="1963820"/>
          </a:xfrm>
          <a:prstGeom prst="rect">
            <a:avLst/>
          </a:prstGeom>
        </p:spPr>
      </p:pic>
      <p:cxnSp>
        <p:nvCxnSpPr>
          <p:cNvPr id="31" name="Straight Connector 30"/>
          <p:cNvCxnSpPr/>
          <p:nvPr/>
        </p:nvCxnSpPr>
        <p:spPr>
          <a:xfrm flipV="1">
            <a:off x="7715892" y="4539466"/>
            <a:ext cx="873304" cy="85685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269934" y="3792964"/>
            <a:ext cx="2279791" cy="369332"/>
          </a:xfrm>
          <a:prstGeom prst="rect">
            <a:avLst/>
          </a:prstGeom>
          <a:noFill/>
        </p:spPr>
        <p:txBody>
          <a:bodyPr wrap="none" rtlCol="0">
            <a:spAutoFit/>
          </a:bodyPr>
          <a:lstStyle/>
          <a:p>
            <a:r>
              <a:rPr lang="en-US" strike="sngStrike" dirty="0" err="1"/>
              <a:t>Wolfgang</a:t>
            </a:r>
            <a:r>
              <a:rPr lang="en-US" dirty="0" err="1"/>
              <a:t>:HOMCE:LUX</a:t>
            </a:r>
            <a:endParaRPr lang="en-US" dirty="0"/>
          </a:p>
        </p:txBody>
      </p:sp>
      <p:pic>
        <p:nvPicPr>
          <p:cNvPr id="33" name="Picture 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79233" y="4113300"/>
            <a:ext cx="640851" cy="426166"/>
          </a:xfrm>
          <a:prstGeom prst="rect">
            <a:avLst/>
          </a:prstGeom>
        </p:spPr>
      </p:pic>
      <p:pic>
        <p:nvPicPr>
          <p:cNvPr id="34" name="Picture 33"/>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146880" y="4125179"/>
            <a:ext cx="629770" cy="422911"/>
          </a:xfrm>
          <a:prstGeom prst="rect">
            <a:avLst/>
          </a:prstGeom>
        </p:spPr>
      </p:pic>
      <p:sp>
        <p:nvSpPr>
          <p:cNvPr id="35" name="TextBox 34"/>
          <p:cNvSpPr txBox="1"/>
          <p:nvPr/>
        </p:nvSpPr>
        <p:spPr>
          <a:xfrm>
            <a:off x="9190826" y="4596145"/>
            <a:ext cx="2618794" cy="923330"/>
          </a:xfrm>
          <a:prstGeom prst="rect">
            <a:avLst/>
          </a:prstGeom>
          <a:noFill/>
        </p:spPr>
        <p:txBody>
          <a:bodyPr wrap="none" rtlCol="0">
            <a:spAutoFit/>
          </a:bodyPr>
          <a:lstStyle/>
          <a:p>
            <a:r>
              <a:rPr lang="en-US" b="1" dirty="0"/>
              <a:t>SQ.IMPROT</a:t>
            </a:r>
            <a:r>
              <a:rPr lang="en-US" dirty="0"/>
              <a:t> </a:t>
            </a:r>
            <a:r>
              <a:rPr lang="en-US" strike="sngStrike" dirty="0" err="1"/>
              <a:t>majskei:viola</a:t>
            </a:r>
            <a:r>
              <a:rPr lang="en-US" strike="sngStrike" dirty="0"/>
              <a:t>:</a:t>
            </a:r>
          </a:p>
          <a:p>
            <a:r>
              <a:rPr lang="en-US" dirty="0"/>
              <a:t>	</a:t>
            </a:r>
            <a:r>
              <a:rPr lang="en-US" strike="sngStrike" dirty="0" err="1"/>
              <a:t>majeksl:wolfgan</a:t>
            </a:r>
            <a:endParaRPr lang="en-US" strike="sngStrike" dirty="0"/>
          </a:p>
          <a:p>
            <a:r>
              <a:rPr lang="en-US" dirty="0"/>
              <a:t>	</a:t>
            </a:r>
            <a:r>
              <a:rPr lang="en-US" strike="sngStrike" dirty="0" err="1"/>
              <a:t>applte.tango</a:t>
            </a:r>
            <a:endParaRPr lang="en-US" strike="sngStrike" dirty="0"/>
          </a:p>
        </p:txBody>
      </p:sp>
      <p:sp>
        <p:nvSpPr>
          <p:cNvPr id="36" name="TextBox 35"/>
          <p:cNvSpPr txBox="1"/>
          <p:nvPr/>
        </p:nvSpPr>
        <p:spPr>
          <a:xfrm>
            <a:off x="9166927" y="5369602"/>
            <a:ext cx="1898340" cy="369332"/>
          </a:xfrm>
          <a:prstGeom prst="rect">
            <a:avLst/>
          </a:prstGeom>
          <a:noFill/>
        </p:spPr>
        <p:txBody>
          <a:bodyPr wrap="none" rtlCol="0">
            <a:spAutoFit/>
          </a:bodyPr>
          <a:lstStyle/>
          <a:p>
            <a:r>
              <a:rPr lang="en-US" dirty="0"/>
              <a:t>41.ATB.§187.PREA</a:t>
            </a:r>
          </a:p>
        </p:txBody>
      </p:sp>
      <p:sp>
        <p:nvSpPr>
          <p:cNvPr id="29" name="Rectangle 28">
            <a:extLst>
              <a:ext uri="{FF2B5EF4-FFF2-40B4-BE49-F238E27FC236}">
                <a16:creationId xmlns:a16="http://schemas.microsoft.com/office/drawing/2014/main" id="{277FA34A-B404-47BC-8A8A-E7863A66DC3C}"/>
              </a:ext>
            </a:extLst>
          </p:cNvPr>
          <p:cNvSpPr/>
          <p:nvPr/>
        </p:nvSpPr>
        <p:spPr>
          <a:xfrm>
            <a:off x="1559344" y="4104310"/>
            <a:ext cx="9518456" cy="15830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9161120" y="4598561"/>
            <a:ext cx="1291444" cy="369332"/>
          </a:xfrm>
          <a:prstGeom prst="rect">
            <a:avLst/>
          </a:prstGeom>
        </p:spPr>
        <p:txBody>
          <a:bodyPr wrap="none">
            <a:spAutoFit/>
          </a:bodyPr>
          <a:lstStyle/>
          <a:p>
            <a:r>
              <a:rPr lang="en-US" b="1" dirty="0"/>
              <a:t>SQ.IMPROT</a:t>
            </a:r>
            <a:endParaRPr lang="en-US" dirty="0"/>
          </a:p>
        </p:txBody>
      </p:sp>
      <p:cxnSp>
        <p:nvCxnSpPr>
          <p:cNvPr id="39" name="Straight Connector 38"/>
          <p:cNvCxnSpPr/>
          <p:nvPr/>
        </p:nvCxnSpPr>
        <p:spPr>
          <a:xfrm flipH="1" flipV="1">
            <a:off x="8301519" y="4125179"/>
            <a:ext cx="390418" cy="1394296"/>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72005" y="2640991"/>
            <a:ext cx="876300" cy="876300"/>
          </a:xfrm>
          <a:prstGeom prst="rect">
            <a:avLst/>
          </a:prstGeom>
        </p:spPr>
      </p:pic>
      <p:pic>
        <p:nvPicPr>
          <p:cNvPr id="41" name="Picture 4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186123" y="2878930"/>
            <a:ext cx="806146" cy="1006680"/>
          </a:xfrm>
          <a:prstGeom prst="rect">
            <a:avLst/>
          </a:prstGeom>
        </p:spPr>
      </p:pic>
      <p:sp>
        <p:nvSpPr>
          <p:cNvPr id="42" name="TextBox 41"/>
          <p:cNvSpPr txBox="1"/>
          <p:nvPr/>
        </p:nvSpPr>
        <p:spPr>
          <a:xfrm>
            <a:off x="7573746" y="3611405"/>
            <a:ext cx="544252" cy="369332"/>
          </a:xfrm>
          <a:prstGeom prst="rect">
            <a:avLst/>
          </a:prstGeom>
          <a:noFill/>
        </p:spPr>
        <p:txBody>
          <a:bodyPr wrap="none" rtlCol="0">
            <a:spAutoFit/>
          </a:bodyPr>
          <a:lstStyle/>
          <a:p>
            <a:r>
              <a:rPr lang="en-US" dirty="0" err="1"/>
              <a:t>G.Jr</a:t>
            </a:r>
            <a:endParaRPr lang="en-US" dirty="0"/>
          </a:p>
        </p:txBody>
      </p:sp>
      <p:sp>
        <p:nvSpPr>
          <p:cNvPr id="43" name="TextBox 42"/>
          <p:cNvSpPr txBox="1"/>
          <p:nvPr/>
        </p:nvSpPr>
        <p:spPr>
          <a:xfrm>
            <a:off x="8119410" y="2526399"/>
            <a:ext cx="1342355" cy="369332"/>
          </a:xfrm>
          <a:prstGeom prst="rect">
            <a:avLst/>
          </a:prstGeom>
          <a:noFill/>
        </p:spPr>
        <p:txBody>
          <a:bodyPr wrap="none" rtlCol="0">
            <a:spAutoFit/>
          </a:bodyPr>
          <a:lstStyle/>
          <a:p>
            <a:r>
              <a:rPr lang="en-US" dirty="0"/>
              <a:t>LARRY.PRICE</a:t>
            </a:r>
          </a:p>
        </p:txBody>
      </p:sp>
      <p:cxnSp>
        <p:nvCxnSpPr>
          <p:cNvPr id="45" name="Straight Arrow Connector 44"/>
          <p:cNvCxnSpPr/>
          <p:nvPr/>
        </p:nvCxnSpPr>
        <p:spPr>
          <a:xfrm flipH="1">
            <a:off x="7369284" y="3940513"/>
            <a:ext cx="346609" cy="528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99671" y="4103188"/>
            <a:ext cx="2062094" cy="1266414"/>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295533" y="5877957"/>
            <a:ext cx="963744" cy="641328"/>
          </a:xfrm>
          <a:prstGeom prst="rect">
            <a:avLst/>
          </a:prstGeom>
        </p:spPr>
      </p:pic>
      <p:pic>
        <p:nvPicPr>
          <p:cNvPr id="54" name="Picture 5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82934" y="5902002"/>
            <a:ext cx="1204968" cy="674782"/>
          </a:xfrm>
          <a:prstGeom prst="rect">
            <a:avLst/>
          </a:prstGeom>
        </p:spPr>
      </p:pic>
      <p:pic>
        <p:nvPicPr>
          <p:cNvPr id="55" name="Picture 54"/>
          <p:cNvPicPr>
            <a:picLocks noChangeAspect="1"/>
          </p:cNvPicPr>
          <p:nvPr/>
        </p:nvPicPr>
        <p:blipFill>
          <a:blip r:embed="rId21"/>
          <a:stretch>
            <a:fillRect/>
          </a:stretch>
        </p:blipFill>
        <p:spPr>
          <a:xfrm flipH="1">
            <a:off x="6953159" y="5979198"/>
            <a:ext cx="529775" cy="562040"/>
          </a:xfrm>
          <a:prstGeom prst="rect">
            <a:avLst/>
          </a:prstGeom>
        </p:spPr>
      </p:pic>
      <p:cxnSp>
        <p:nvCxnSpPr>
          <p:cNvPr id="57" name="Straight Connector 56"/>
          <p:cNvCxnSpPr/>
          <p:nvPr/>
        </p:nvCxnSpPr>
        <p:spPr>
          <a:xfrm>
            <a:off x="6640550" y="5979198"/>
            <a:ext cx="2231770" cy="540087"/>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277FA34A-B404-47BC-8A8A-E7863A66DC3C}"/>
              </a:ext>
            </a:extLst>
          </p:cNvPr>
          <p:cNvSpPr/>
          <p:nvPr/>
        </p:nvSpPr>
        <p:spPr>
          <a:xfrm>
            <a:off x="6730815" y="5877956"/>
            <a:ext cx="2022152" cy="7553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77FA34A-B404-47BC-8A8A-E7863A66DC3C}"/>
              </a:ext>
            </a:extLst>
          </p:cNvPr>
          <p:cNvSpPr/>
          <p:nvPr/>
        </p:nvSpPr>
        <p:spPr>
          <a:xfrm>
            <a:off x="5051018" y="5867006"/>
            <a:ext cx="1270468" cy="7553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V="1">
            <a:off x="4854587" y="5902002"/>
            <a:ext cx="1466899" cy="639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5167901" y="5738934"/>
            <a:ext cx="2799471" cy="821792"/>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77FA34A-B404-47BC-8A8A-E7863A66DC3C}"/>
              </a:ext>
            </a:extLst>
          </p:cNvPr>
          <p:cNvSpPr/>
          <p:nvPr/>
        </p:nvSpPr>
        <p:spPr>
          <a:xfrm>
            <a:off x="1497870" y="4175433"/>
            <a:ext cx="10309567" cy="276247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77FA34A-B404-47BC-8A8A-E7863A66DC3C}"/>
              </a:ext>
            </a:extLst>
          </p:cNvPr>
          <p:cNvSpPr/>
          <p:nvPr/>
        </p:nvSpPr>
        <p:spPr>
          <a:xfrm>
            <a:off x="750721" y="4052379"/>
            <a:ext cx="808624" cy="16994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a:endCxn id="65" idx="0"/>
          </p:cNvCxnSpPr>
          <p:nvPr/>
        </p:nvCxnSpPr>
        <p:spPr>
          <a:xfrm flipV="1">
            <a:off x="365394" y="4052379"/>
            <a:ext cx="789639" cy="6273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1157239" y="4456418"/>
            <a:ext cx="170289" cy="12695"/>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21430181">
            <a:off x="781007" y="3615203"/>
            <a:ext cx="2270589" cy="215444"/>
          </a:xfrm>
          <a:prstGeom prst="rect">
            <a:avLst/>
          </a:prstGeom>
          <a:noFill/>
        </p:spPr>
        <p:txBody>
          <a:bodyPr wrap="square" rtlCol="0">
            <a:spAutoFit/>
          </a:bodyPr>
          <a:lstStyle/>
          <a:p>
            <a:r>
              <a:rPr lang="en-US" sz="800" strike="sngStrike" dirty="0" err="1"/>
              <a:t>Moody:aws:inspector</a:t>
            </a:r>
            <a:endParaRPr lang="en-US" sz="800" strike="sngStrike" dirty="0"/>
          </a:p>
        </p:txBody>
      </p:sp>
      <p:cxnSp>
        <p:nvCxnSpPr>
          <p:cNvPr id="71" name="Straight Connector 70"/>
          <p:cNvCxnSpPr/>
          <p:nvPr/>
        </p:nvCxnSpPr>
        <p:spPr>
          <a:xfrm flipV="1">
            <a:off x="5412994" y="4432480"/>
            <a:ext cx="465327" cy="587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354830" y="5978567"/>
            <a:ext cx="1431798" cy="686616"/>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495774" y="5855396"/>
            <a:ext cx="1293175" cy="369332"/>
          </a:xfrm>
          <a:prstGeom prst="rect">
            <a:avLst/>
          </a:prstGeom>
          <a:noFill/>
        </p:spPr>
        <p:txBody>
          <a:bodyPr wrap="none" rtlCol="0">
            <a:spAutoFit/>
          </a:bodyPr>
          <a:lstStyle/>
          <a:p>
            <a:r>
              <a:rPr lang="en-US" dirty="0"/>
              <a:t>LEVEL:CPVA</a:t>
            </a:r>
          </a:p>
        </p:txBody>
      </p:sp>
      <p:sp>
        <p:nvSpPr>
          <p:cNvPr id="50" name="TextBox 49"/>
          <p:cNvSpPr txBox="1"/>
          <p:nvPr/>
        </p:nvSpPr>
        <p:spPr>
          <a:xfrm>
            <a:off x="3656908" y="4511665"/>
            <a:ext cx="1553823" cy="369332"/>
          </a:xfrm>
          <a:prstGeom prst="rect">
            <a:avLst/>
          </a:prstGeom>
          <a:noFill/>
        </p:spPr>
        <p:txBody>
          <a:bodyPr wrap="none" rtlCol="0">
            <a:spAutoFit/>
          </a:bodyPr>
          <a:lstStyle/>
          <a:p>
            <a:r>
              <a:rPr lang="en-US" dirty="0"/>
              <a:t>40+ Inspectors</a:t>
            </a:r>
          </a:p>
        </p:txBody>
      </p:sp>
      <p:cxnSp>
        <p:nvCxnSpPr>
          <p:cNvPr id="52" name="Straight Arrow Connector 51"/>
          <p:cNvCxnSpPr/>
          <p:nvPr/>
        </p:nvCxnSpPr>
        <p:spPr>
          <a:xfrm flipH="1" flipV="1">
            <a:off x="1343259" y="4295737"/>
            <a:ext cx="2326785" cy="1739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309900" y="3755847"/>
            <a:ext cx="1555234" cy="369332"/>
          </a:xfrm>
          <a:prstGeom prst="rect">
            <a:avLst/>
          </a:prstGeom>
          <a:noFill/>
        </p:spPr>
        <p:txBody>
          <a:bodyPr wrap="none" rtlCol="0">
            <a:spAutoFit/>
          </a:bodyPr>
          <a:lstStyle/>
          <a:p>
            <a:r>
              <a:rPr lang="en-US" b="1" dirty="0"/>
              <a:t>FBI:WMD:RED</a:t>
            </a:r>
          </a:p>
        </p:txBody>
      </p:sp>
      <p:sp>
        <p:nvSpPr>
          <p:cNvPr id="10" name="TextBox 9"/>
          <p:cNvSpPr txBox="1"/>
          <p:nvPr/>
        </p:nvSpPr>
        <p:spPr>
          <a:xfrm>
            <a:off x="3268094" y="5657683"/>
            <a:ext cx="1780167" cy="369332"/>
          </a:xfrm>
          <a:prstGeom prst="rect">
            <a:avLst/>
          </a:prstGeom>
          <a:noFill/>
        </p:spPr>
        <p:txBody>
          <a:bodyPr wrap="none" rtlCol="0">
            <a:spAutoFit/>
          </a:bodyPr>
          <a:lstStyle/>
          <a:p>
            <a:r>
              <a:rPr lang="en-US" b="1" dirty="0"/>
              <a:t>FBI:WMD:BLACK</a:t>
            </a:r>
          </a:p>
        </p:txBody>
      </p:sp>
      <p:pic>
        <p:nvPicPr>
          <p:cNvPr id="76" name="Picture 75"/>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4644540" y="2799774"/>
            <a:ext cx="717931" cy="494575"/>
          </a:xfrm>
          <a:prstGeom prst="rect">
            <a:avLst/>
          </a:prstGeom>
        </p:spPr>
      </p:pic>
      <p:cxnSp>
        <p:nvCxnSpPr>
          <p:cNvPr id="78" name="Straight Connector 77"/>
          <p:cNvCxnSpPr/>
          <p:nvPr/>
        </p:nvCxnSpPr>
        <p:spPr>
          <a:xfrm flipV="1">
            <a:off x="4561726" y="2526399"/>
            <a:ext cx="800745" cy="872904"/>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956129" y="1870562"/>
            <a:ext cx="1713931" cy="615553"/>
          </a:xfrm>
          <a:prstGeom prst="rect">
            <a:avLst/>
          </a:prstGeom>
          <a:noFill/>
        </p:spPr>
        <p:txBody>
          <a:bodyPr wrap="none" rtlCol="0">
            <a:spAutoFit/>
          </a:bodyPr>
          <a:lstStyle/>
          <a:p>
            <a:r>
              <a:rPr lang="en-US" sz="800" strike="sngStrike" dirty="0"/>
              <a:t>0.01 Appel </a:t>
            </a:r>
            <a:r>
              <a:rPr lang="en-US" sz="800" strike="sngStrike" dirty="0" err="1"/>
              <a:t>gblt</a:t>
            </a:r>
            <a:r>
              <a:rPr lang="en-US" sz="800" strike="sngStrike" dirty="0"/>
              <a:t>+ </a:t>
            </a:r>
            <a:r>
              <a:rPr lang="en-US" sz="800" strike="sngStrike" dirty="0" err="1"/>
              <a:t>glases</a:t>
            </a:r>
            <a:endParaRPr lang="en-US" sz="800" strike="sngStrike" dirty="0"/>
          </a:p>
          <a:p>
            <a:r>
              <a:rPr lang="en-US" sz="800" strike="sngStrike" dirty="0"/>
              <a:t>A10 father</a:t>
            </a:r>
          </a:p>
          <a:p>
            <a:r>
              <a:rPr lang="en-US" dirty="0"/>
              <a:t>FBI:FWM:CHINA</a:t>
            </a:r>
          </a:p>
        </p:txBody>
      </p:sp>
      <p:sp>
        <p:nvSpPr>
          <p:cNvPr id="80" name="TextBox 79"/>
          <p:cNvSpPr txBox="1"/>
          <p:nvPr/>
        </p:nvSpPr>
        <p:spPr>
          <a:xfrm>
            <a:off x="4926893" y="2271659"/>
            <a:ext cx="2673489" cy="369332"/>
          </a:xfrm>
          <a:prstGeom prst="rect">
            <a:avLst/>
          </a:prstGeom>
          <a:noFill/>
        </p:spPr>
        <p:txBody>
          <a:bodyPr wrap="none" rtlCol="0">
            <a:spAutoFit/>
          </a:bodyPr>
          <a:lstStyle/>
          <a:p>
            <a:r>
              <a:rPr lang="en-US" dirty="0" err="1"/>
              <a:t>Alg.FEDERL.BANK.</a:t>
            </a:r>
            <a:r>
              <a:rPr lang="en-US" sz="800" strike="sngStrike" dirty="0" err="1"/>
              <a:t>putin</a:t>
            </a:r>
            <a:r>
              <a:rPr lang="en-US" sz="800" strike="sngStrike" dirty="0"/>
              <a:t> (wells </a:t>
            </a:r>
            <a:r>
              <a:rPr lang="en-US" sz="800" strike="sngStrike" dirty="0" err="1"/>
              <a:t>fargo</a:t>
            </a:r>
            <a:endParaRPr lang="en-US" dirty="0"/>
          </a:p>
        </p:txBody>
      </p:sp>
      <p:sp>
        <p:nvSpPr>
          <p:cNvPr id="81" name="TextBox 80"/>
          <p:cNvSpPr txBox="1"/>
          <p:nvPr/>
        </p:nvSpPr>
        <p:spPr>
          <a:xfrm>
            <a:off x="4925016" y="2515505"/>
            <a:ext cx="1715534" cy="230832"/>
          </a:xfrm>
          <a:prstGeom prst="rect">
            <a:avLst/>
          </a:prstGeom>
          <a:noFill/>
        </p:spPr>
        <p:txBody>
          <a:bodyPr wrap="none" rtlCol="0">
            <a:spAutoFit/>
          </a:bodyPr>
          <a:lstStyle/>
          <a:p>
            <a:r>
              <a:rPr lang="en-US" sz="900" dirty="0"/>
              <a:t>Old Flag w/o G.US CONSITUTION</a:t>
            </a:r>
          </a:p>
        </p:txBody>
      </p:sp>
      <p:sp>
        <p:nvSpPr>
          <p:cNvPr id="82" name="TextBox 81"/>
          <p:cNvSpPr txBox="1"/>
          <p:nvPr/>
        </p:nvSpPr>
        <p:spPr>
          <a:xfrm>
            <a:off x="5046581" y="2572565"/>
            <a:ext cx="1047082" cy="215444"/>
          </a:xfrm>
          <a:prstGeom prst="rect">
            <a:avLst/>
          </a:prstGeom>
          <a:noFill/>
        </p:spPr>
        <p:txBody>
          <a:bodyPr wrap="none" rtlCol="0">
            <a:spAutoFit/>
          </a:bodyPr>
          <a:lstStyle/>
          <a:p>
            <a:r>
              <a:rPr lang="en-US" sz="800" strike="sngStrike" dirty="0" err="1"/>
              <a:t>JOE.classmroom</a:t>
            </a:r>
            <a:r>
              <a:rPr lang="en-US" sz="800" strike="sngStrike" dirty="0"/>
              <a:t> visa</a:t>
            </a:r>
          </a:p>
        </p:txBody>
      </p:sp>
      <p:sp>
        <p:nvSpPr>
          <p:cNvPr id="83" name="TextBox 82"/>
          <p:cNvSpPr txBox="1"/>
          <p:nvPr/>
        </p:nvSpPr>
        <p:spPr>
          <a:xfrm>
            <a:off x="5077386" y="2638520"/>
            <a:ext cx="1330814" cy="215444"/>
          </a:xfrm>
          <a:prstGeom prst="rect">
            <a:avLst/>
          </a:prstGeom>
          <a:noFill/>
        </p:spPr>
        <p:txBody>
          <a:bodyPr wrap="none" rtlCol="0">
            <a:spAutoFit/>
          </a:bodyPr>
          <a:lstStyle/>
          <a:p>
            <a:r>
              <a:rPr lang="en-US" sz="800" strike="sngStrike" dirty="0"/>
              <a:t>HOMCIE:AMTHESA:HUSLER</a:t>
            </a:r>
          </a:p>
        </p:txBody>
      </p:sp>
      <p:sp>
        <p:nvSpPr>
          <p:cNvPr id="84" name="TextBox 83"/>
          <p:cNvSpPr txBox="1"/>
          <p:nvPr/>
        </p:nvSpPr>
        <p:spPr>
          <a:xfrm>
            <a:off x="5425468" y="2788009"/>
            <a:ext cx="1606555" cy="492443"/>
          </a:xfrm>
          <a:prstGeom prst="rect">
            <a:avLst/>
          </a:prstGeom>
          <a:noFill/>
        </p:spPr>
        <p:txBody>
          <a:bodyPr wrap="square" rtlCol="0">
            <a:spAutoFit/>
          </a:bodyPr>
          <a:lstStyle/>
          <a:p>
            <a:r>
              <a:rPr lang="en-US" dirty="0"/>
              <a:t>ATOMLCOICK</a:t>
            </a:r>
          </a:p>
          <a:p>
            <a:r>
              <a:rPr lang="en-US" sz="800" strike="sngStrike" dirty="0" err="1"/>
              <a:t>tatto</a:t>
            </a:r>
            <a:endParaRPr lang="en-US" sz="800" strike="sngStrike" dirty="0"/>
          </a:p>
        </p:txBody>
      </p:sp>
      <p:sp>
        <p:nvSpPr>
          <p:cNvPr id="86" name="TextBox 85"/>
          <p:cNvSpPr txBox="1"/>
          <p:nvPr/>
        </p:nvSpPr>
        <p:spPr>
          <a:xfrm>
            <a:off x="5412412" y="3146040"/>
            <a:ext cx="899092" cy="369332"/>
          </a:xfrm>
          <a:prstGeom prst="rect">
            <a:avLst/>
          </a:prstGeom>
          <a:noFill/>
        </p:spPr>
        <p:txBody>
          <a:bodyPr wrap="none" rtlCol="0">
            <a:spAutoFit/>
          </a:bodyPr>
          <a:lstStyle/>
          <a:p>
            <a:r>
              <a:rPr lang="en-US" dirty="0"/>
              <a:t>brother</a:t>
            </a:r>
          </a:p>
        </p:txBody>
      </p:sp>
      <p:sp>
        <p:nvSpPr>
          <p:cNvPr id="87" name="Rectangle 86">
            <a:extLst>
              <a:ext uri="{FF2B5EF4-FFF2-40B4-BE49-F238E27FC236}">
                <a16:creationId xmlns:a16="http://schemas.microsoft.com/office/drawing/2014/main" id="{277FA34A-B404-47BC-8A8A-E7863A66DC3C}"/>
              </a:ext>
            </a:extLst>
          </p:cNvPr>
          <p:cNvSpPr/>
          <p:nvPr/>
        </p:nvSpPr>
        <p:spPr>
          <a:xfrm>
            <a:off x="4644540" y="1947775"/>
            <a:ext cx="2079542" cy="138944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p:cNvPicPr>
            <a:picLocks noChangeAspect="1"/>
          </p:cNvPicPr>
          <p:nvPr/>
        </p:nvPicPr>
        <p:blipFill>
          <a:blip r:embed="rId23"/>
          <a:stretch>
            <a:fillRect/>
          </a:stretch>
        </p:blipFill>
        <p:spPr>
          <a:xfrm>
            <a:off x="6375673" y="3174176"/>
            <a:ext cx="549461" cy="787907"/>
          </a:xfrm>
          <a:prstGeom prst="rect">
            <a:avLst/>
          </a:prstGeom>
        </p:spPr>
      </p:pic>
      <p:cxnSp>
        <p:nvCxnSpPr>
          <p:cNvPr id="89" name="Straight Connector 88"/>
          <p:cNvCxnSpPr/>
          <p:nvPr/>
        </p:nvCxnSpPr>
        <p:spPr>
          <a:xfrm flipV="1">
            <a:off x="4644540" y="1976693"/>
            <a:ext cx="1923096" cy="131765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24"/>
          <a:stretch>
            <a:fillRect/>
          </a:stretch>
        </p:blipFill>
        <p:spPr>
          <a:xfrm>
            <a:off x="4685626" y="1968789"/>
            <a:ext cx="917973" cy="1343579"/>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770923" y="2499252"/>
            <a:ext cx="387262" cy="387262"/>
          </a:xfrm>
          <a:prstGeom prst="rect">
            <a:avLst/>
          </a:prstGeom>
        </p:spPr>
      </p:pic>
      <p:pic>
        <p:nvPicPr>
          <p:cNvPr id="91" name="Picture 90"/>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6211885" y="2491775"/>
            <a:ext cx="263616" cy="351941"/>
          </a:xfrm>
          <a:prstGeom prst="rect">
            <a:avLst/>
          </a:prstGeom>
        </p:spPr>
      </p:pic>
      <p:pic>
        <p:nvPicPr>
          <p:cNvPr id="92" name="Picture 91"/>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5934939" y="2445880"/>
            <a:ext cx="293806" cy="220071"/>
          </a:xfrm>
          <a:prstGeom prst="rect">
            <a:avLst/>
          </a:prstGeom>
        </p:spPr>
      </p:pic>
      <p:cxnSp>
        <p:nvCxnSpPr>
          <p:cNvPr id="94" name="Straight Connector 93"/>
          <p:cNvCxnSpPr/>
          <p:nvPr/>
        </p:nvCxnSpPr>
        <p:spPr>
          <a:xfrm flipV="1">
            <a:off x="5686252" y="2450115"/>
            <a:ext cx="881384" cy="4693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6212307" y="2621746"/>
            <a:ext cx="174516" cy="236908"/>
          </a:xfrm>
          <a:prstGeom prst="rect">
            <a:avLst/>
          </a:prstGeom>
        </p:spPr>
      </p:pic>
      <p:sp>
        <p:nvSpPr>
          <p:cNvPr id="95" name="Rectangle 94">
            <a:extLst>
              <a:ext uri="{FF2B5EF4-FFF2-40B4-BE49-F238E27FC236}">
                <a16:creationId xmlns:a16="http://schemas.microsoft.com/office/drawing/2014/main" id="{277FA34A-B404-47BC-8A8A-E7863A66DC3C}"/>
              </a:ext>
            </a:extLst>
          </p:cNvPr>
          <p:cNvSpPr/>
          <p:nvPr/>
        </p:nvSpPr>
        <p:spPr>
          <a:xfrm>
            <a:off x="5752657" y="2402118"/>
            <a:ext cx="760338" cy="4768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3107014" y="1029670"/>
            <a:ext cx="4653453" cy="923330"/>
          </a:xfrm>
          <a:prstGeom prst="rect">
            <a:avLst/>
          </a:prstGeom>
          <a:noFill/>
        </p:spPr>
        <p:txBody>
          <a:bodyPr wrap="none" rtlCol="0">
            <a:spAutoFit/>
          </a:bodyPr>
          <a:lstStyle/>
          <a:p>
            <a:r>
              <a:rPr lang="en-US" dirty="0"/>
              <a:t>KOCEMAN </a:t>
            </a:r>
            <a:r>
              <a:rPr lang="en-US" dirty="0" err="1"/>
              <a:t>gheo</a:t>
            </a:r>
            <a:r>
              <a:rPr lang="en-US" dirty="0"/>
              <a:t>(visa </a:t>
            </a:r>
            <a:r>
              <a:rPr lang="en-US" dirty="0" err="1"/>
              <a:t>france,art.com</a:t>
            </a:r>
            <a:r>
              <a:rPr lang="en-US" dirty="0"/>
              <a:t>)</a:t>
            </a:r>
          </a:p>
          <a:p>
            <a:r>
              <a:rPr lang="en-US" dirty="0"/>
              <a:t>EMYVILLE </a:t>
            </a:r>
            <a:r>
              <a:rPr lang="en-US" dirty="0" err="1"/>
              <a:t>apple.hotubrioet.IPX</a:t>
            </a:r>
            <a:r>
              <a:rPr lang="en-US" dirty="0"/>
              <a:t> </a:t>
            </a:r>
            <a:r>
              <a:rPr lang="en-US" dirty="0" err="1"/>
              <a:t>Stl</a:t>
            </a:r>
            <a:r>
              <a:rPr lang="en-US" dirty="0"/>
              <a:t> </a:t>
            </a:r>
            <a:r>
              <a:rPr lang="en-US" dirty="0" err="1"/>
              <a:t>Alsme</a:t>
            </a:r>
            <a:r>
              <a:rPr lang="en-US" dirty="0"/>
              <a:t> </a:t>
            </a:r>
            <a:r>
              <a:rPr lang="en-US" dirty="0" err="1"/>
              <a:t>Hotub</a:t>
            </a:r>
            <a:endParaRPr lang="en-US" dirty="0"/>
          </a:p>
          <a:p>
            <a:r>
              <a:rPr lang="en-US" dirty="0"/>
              <a:t>VIRING MARY </a:t>
            </a:r>
            <a:r>
              <a:rPr lang="en-US" dirty="0" err="1"/>
              <a:t>stanford</a:t>
            </a:r>
            <a:r>
              <a:rPr lang="en-US" dirty="0"/>
              <a:t> </a:t>
            </a:r>
            <a:r>
              <a:rPr lang="en-US" dirty="0" err="1"/>
              <a:t>jakuzzi</a:t>
            </a:r>
            <a:r>
              <a:rPr lang="en-US" dirty="0"/>
              <a:t> founder</a:t>
            </a:r>
          </a:p>
        </p:txBody>
      </p:sp>
      <p:sp>
        <p:nvSpPr>
          <p:cNvPr id="98" name="TextBox 97"/>
          <p:cNvSpPr txBox="1"/>
          <p:nvPr/>
        </p:nvSpPr>
        <p:spPr>
          <a:xfrm>
            <a:off x="3177934" y="1779516"/>
            <a:ext cx="1141659" cy="215444"/>
          </a:xfrm>
          <a:prstGeom prst="rect">
            <a:avLst/>
          </a:prstGeom>
          <a:noFill/>
        </p:spPr>
        <p:txBody>
          <a:bodyPr wrap="none" rtlCol="0">
            <a:spAutoFit/>
          </a:bodyPr>
          <a:lstStyle/>
          <a:p>
            <a:r>
              <a:rPr lang="en-US" sz="800" dirty="0" err="1"/>
              <a:t>Polcie</a:t>
            </a:r>
            <a:r>
              <a:rPr lang="en-US" sz="800" dirty="0"/>
              <a:t> </a:t>
            </a:r>
            <a:r>
              <a:rPr lang="en-US" sz="800" dirty="0" err="1"/>
              <a:t>Sirence</a:t>
            </a:r>
            <a:r>
              <a:rPr lang="en-US" sz="800" dirty="0"/>
              <a:t>: 9:13AM</a:t>
            </a:r>
          </a:p>
        </p:txBody>
      </p:sp>
      <p:pic>
        <p:nvPicPr>
          <p:cNvPr id="99" name="Picture 98"/>
          <p:cNvPicPr>
            <a:picLocks noChangeAspect="1"/>
          </p:cNvPicPr>
          <p:nvPr/>
        </p:nvPicPr>
        <p:blipFill>
          <a:blip r:embed="rId29"/>
          <a:stretch>
            <a:fillRect/>
          </a:stretch>
        </p:blipFill>
        <p:spPr>
          <a:xfrm>
            <a:off x="3425443" y="2017578"/>
            <a:ext cx="636479" cy="373805"/>
          </a:xfrm>
          <a:prstGeom prst="rect">
            <a:avLst/>
          </a:prstGeom>
        </p:spPr>
      </p:pic>
      <p:pic>
        <p:nvPicPr>
          <p:cNvPr id="100" name="Picture 99"/>
          <p:cNvPicPr>
            <a:picLocks noChangeAspect="1"/>
          </p:cNvPicPr>
          <p:nvPr/>
        </p:nvPicPr>
        <p:blipFill>
          <a:blip r:embed="rId30"/>
          <a:stretch>
            <a:fillRect/>
          </a:stretch>
        </p:blipFill>
        <p:spPr>
          <a:xfrm>
            <a:off x="6595457" y="960921"/>
            <a:ext cx="715403" cy="507705"/>
          </a:xfrm>
          <a:prstGeom prst="rect">
            <a:avLst/>
          </a:prstGeom>
        </p:spPr>
      </p:pic>
      <p:pic>
        <p:nvPicPr>
          <p:cNvPr id="101" name="Picture 100"/>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7909248" y="1357009"/>
            <a:ext cx="607136" cy="303568"/>
          </a:xfrm>
          <a:prstGeom prst="rect">
            <a:avLst/>
          </a:prstGeom>
        </p:spPr>
      </p:pic>
      <p:sp>
        <p:nvSpPr>
          <p:cNvPr id="103" name="TextBox 102"/>
          <p:cNvSpPr txBox="1"/>
          <p:nvPr/>
        </p:nvSpPr>
        <p:spPr>
          <a:xfrm>
            <a:off x="7875372" y="1151236"/>
            <a:ext cx="1694951" cy="369332"/>
          </a:xfrm>
          <a:prstGeom prst="rect">
            <a:avLst/>
          </a:prstGeom>
          <a:noFill/>
        </p:spPr>
        <p:txBody>
          <a:bodyPr wrap="none" rtlCol="0">
            <a:spAutoFit/>
          </a:bodyPr>
          <a:lstStyle/>
          <a:p>
            <a:r>
              <a:rPr lang="en-US" dirty="0" err="1"/>
              <a:t>KOHCEMAN.riot</a:t>
            </a:r>
            <a:endParaRPr lang="en-US" dirty="0"/>
          </a:p>
        </p:txBody>
      </p:sp>
      <p:cxnSp>
        <p:nvCxnSpPr>
          <p:cNvPr id="113" name="Straight Connector 112"/>
          <p:cNvCxnSpPr/>
          <p:nvPr/>
        </p:nvCxnSpPr>
        <p:spPr>
          <a:xfrm>
            <a:off x="3309900" y="982253"/>
            <a:ext cx="6151865" cy="678324"/>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277FA34A-B404-47BC-8A8A-E7863A66DC3C}"/>
              </a:ext>
            </a:extLst>
          </p:cNvPr>
          <p:cNvSpPr/>
          <p:nvPr/>
        </p:nvSpPr>
        <p:spPr>
          <a:xfrm>
            <a:off x="3212486" y="947938"/>
            <a:ext cx="6422546" cy="9338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3212486" y="948519"/>
            <a:ext cx="6438315" cy="9191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0879" y="990918"/>
            <a:ext cx="1021383" cy="765051"/>
          </a:xfrm>
          <a:prstGeom prst="rect">
            <a:avLst/>
          </a:prstGeom>
        </p:spPr>
      </p:pic>
      <p:pic>
        <p:nvPicPr>
          <p:cNvPr id="105" name="Picture 104"/>
          <p:cNvPicPr>
            <a:picLocks noChangeAspect="1"/>
          </p:cNvPicPr>
          <p:nvPr/>
        </p:nvPicPr>
        <p:blipFill>
          <a:blip r:embed="rId32"/>
          <a:stretch>
            <a:fillRect/>
          </a:stretch>
        </p:blipFill>
        <p:spPr>
          <a:xfrm rot="2868503">
            <a:off x="7877475" y="1044570"/>
            <a:ext cx="415886" cy="481350"/>
          </a:xfrm>
          <a:prstGeom prst="rect">
            <a:avLst/>
          </a:prstGeom>
        </p:spPr>
      </p:pic>
      <p:sp>
        <p:nvSpPr>
          <p:cNvPr id="88" name="Rectangle 87">
            <a:extLst>
              <a:ext uri="{FF2B5EF4-FFF2-40B4-BE49-F238E27FC236}">
                <a16:creationId xmlns:a16="http://schemas.microsoft.com/office/drawing/2014/main" id="{277FA34A-B404-47BC-8A8A-E7863A66DC3C}"/>
              </a:ext>
            </a:extLst>
          </p:cNvPr>
          <p:cNvSpPr/>
          <p:nvPr/>
        </p:nvSpPr>
        <p:spPr>
          <a:xfrm>
            <a:off x="22292" y="867399"/>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3653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D226C8-9E41-4C4A-85A2-D804221C91FA}"/>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1B447BE-21AD-46D8-AEFF-8E0987114C57}"/>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BA4315C0-7607-4D92-8764-52E5378FA335}"/>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a:extLst>
              <a:ext uri="{FF2B5EF4-FFF2-40B4-BE49-F238E27FC236}">
                <a16:creationId xmlns:a16="http://schemas.microsoft.com/office/drawing/2014/main" id="{D6C2141D-7132-471B-985B-D2F23CBBCC42}"/>
              </a:ext>
            </a:extLst>
          </p:cNvPr>
          <p:cNvPicPr>
            <a:picLocks noChangeAspect="1"/>
          </p:cNvPicPr>
          <p:nvPr/>
        </p:nvPicPr>
        <p:blipFill>
          <a:blip r:embed="rId2"/>
          <a:stretch>
            <a:fillRect/>
          </a:stretch>
        </p:blipFill>
        <p:spPr>
          <a:xfrm>
            <a:off x="1991781" y="1163084"/>
            <a:ext cx="1324671" cy="1269705"/>
          </a:xfrm>
          <a:prstGeom prst="rect">
            <a:avLst/>
          </a:prstGeom>
        </p:spPr>
      </p:pic>
      <p:pic>
        <p:nvPicPr>
          <p:cNvPr id="8" name="Picture 7">
            <a:extLst>
              <a:ext uri="{FF2B5EF4-FFF2-40B4-BE49-F238E27FC236}">
                <a16:creationId xmlns:a16="http://schemas.microsoft.com/office/drawing/2014/main" id="{3E302CC4-5795-44B9-B28C-0BF759D52874}"/>
              </a:ext>
            </a:extLst>
          </p:cNvPr>
          <p:cNvPicPr>
            <a:picLocks noChangeAspect="1"/>
          </p:cNvPicPr>
          <p:nvPr/>
        </p:nvPicPr>
        <p:blipFill>
          <a:blip r:embed="rId3"/>
          <a:stretch>
            <a:fillRect/>
          </a:stretch>
        </p:blipFill>
        <p:spPr>
          <a:xfrm>
            <a:off x="3511946" y="1190496"/>
            <a:ext cx="1456921" cy="1139958"/>
          </a:xfrm>
          <a:prstGeom prst="rect">
            <a:avLst/>
          </a:prstGeom>
        </p:spPr>
      </p:pic>
      <p:pic>
        <p:nvPicPr>
          <p:cNvPr id="9" name="Picture 8">
            <a:extLst>
              <a:ext uri="{FF2B5EF4-FFF2-40B4-BE49-F238E27FC236}">
                <a16:creationId xmlns:a16="http://schemas.microsoft.com/office/drawing/2014/main" id="{D0D60251-EADA-41E4-93B5-07F7B205C499}"/>
              </a:ext>
            </a:extLst>
          </p:cNvPr>
          <p:cNvPicPr>
            <a:picLocks noChangeAspect="1"/>
          </p:cNvPicPr>
          <p:nvPr/>
        </p:nvPicPr>
        <p:blipFill>
          <a:blip r:embed="rId4"/>
          <a:stretch>
            <a:fillRect/>
          </a:stretch>
        </p:blipFill>
        <p:spPr>
          <a:xfrm>
            <a:off x="5188186" y="1179140"/>
            <a:ext cx="1258913" cy="1151314"/>
          </a:xfrm>
          <a:prstGeom prst="rect">
            <a:avLst/>
          </a:prstGeom>
        </p:spPr>
      </p:pic>
      <p:pic>
        <p:nvPicPr>
          <p:cNvPr id="10" name="Picture 9">
            <a:extLst>
              <a:ext uri="{FF2B5EF4-FFF2-40B4-BE49-F238E27FC236}">
                <a16:creationId xmlns:a16="http://schemas.microsoft.com/office/drawing/2014/main" id="{3C71A6F5-3DEE-4C6A-909D-54F4B133ABA3}"/>
              </a:ext>
            </a:extLst>
          </p:cNvPr>
          <p:cNvPicPr>
            <a:picLocks noChangeAspect="1"/>
          </p:cNvPicPr>
          <p:nvPr/>
        </p:nvPicPr>
        <p:blipFill>
          <a:blip r:embed="rId5"/>
          <a:stretch>
            <a:fillRect/>
          </a:stretch>
        </p:blipFill>
        <p:spPr>
          <a:xfrm>
            <a:off x="6524368" y="1163084"/>
            <a:ext cx="1598908" cy="1167370"/>
          </a:xfrm>
          <a:prstGeom prst="rect">
            <a:avLst/>
          </a:prstGeom>
        </p:spPr>
      </p:pic>
      <p:pic>
        <p:nvPicPr>
          <p:cNvPr id="11" name="Picture 10">
            <a:extLst>
              <a:ext uri="{FF2B5EF4-FFF2-40B4-BE49-F238E27FC236}">
                <a16:creationId xmlns:a16="http://schemas.microsoft.com/office/drawing/2014/main" id="{354044EA-37F4-48EC-9453-DFB3A5FD0AB9}"/>
              </a:ext>
            </a:extLst>
          </p:cNvPr>
          <p:cNvPicPr>
            <a:picLocks noChangeAspect="1"/>
          </p:cNvPicPr>
          <p:nvPr/>
        </p:nvPicPr>
        <p:blipFill>
          <a:blip r:embed="rId6"/>
          <a:stretch>
            <a:fillRect/>
          </a:stretch>
        </p:blipFill>
        <p:spPr>
          <a:xfrm>
            <a:off x="143555" y="1040647"/>
            <a:ext cx="1598908" cy="1913718"/>
          </a:xfrm>
          <a:prstGeom prst="rect">
            <a:avLst/>
          </a:prstGeom>
        </p:spPr>
      </p:pic>
      <p:pic>
        <p:nvPicPr>
          <p:cNvPr id="12" name="Picture 11">
            <a:extLst>
              <a:ext uri="{FF2B5EF4-FFF2-40B4-BE49-F238E27FC236}">
                <a16:creationId xmlns:a16="http://schemas.microsoft.com/office/drawing/2014/main" id="{F983E060-915E-4E42-A581-CCDD72521A1D}"/>
              </a:ext>
            </a:extLst>
          </p:cNvPr>
          <p:cNvPicPr>
            <a:picLocks noChangeAspect="1"/>
          </p:cNvPicPr>
          <p:nvPr/>
        </p:nvPicPr>
        <p:blipFill>
          <a:blip r:embed="rId3"/>
          <a:stretch>
            <a:fillRect/>
          </a:stretch>
        </p:blipFill>
        <p:spPr>
          <a:xfrm>
            <a:off x="1991781" y="2648020"/>
            <a:ext cx="1456921" cy="1139958"/>
          </a:xfrm>
          <a:prstGeom prst="rect">
            <a:avLst/>
          </a:prstGeom>
        </p:spPr>
      </p:pic>
      <p:pic>
        <p:nvPicPr>
          <p:cNvPr id="13" name="Picture 12">
            <a:extLst>
              <a:ext uri="{FF2B5EF4-FFF2-40B4-BE49-F238E27FC236}">
                <a16:creationId xmlns:a16="http://schemas.microsoft.com/office/drawing/2014/main" id="{E51847BB-8679-43F2-9A40-731E2A445EF2}"/>
              </a:ext>
            </a:extLst>
          </p:cNvPr>
          <p:cNvPicPr>
            <a:picLocks noChangeAspect="1"/>
          </p:cNvPicPr>
          <p:nvPr/>
        </p:nvPicPr>
        <p:blipFill>
          <a:blip r:embed="rId4"/>
          <a:stretch>
            <a:fillRect/>
          </a:stretch>
        </p:blipFill>
        <p:spPr>
          <a:xfrm>
            <a:off x="3638206" y="2686106"/>
            <a:ext cx="1258913" cy="1151314"/>
          </a:xfrm>
          <a:prstGeom prst="rect">
            <a:avLst/>
          </a:prstGeom>
        </p:spPr>
      </p:pic>
      <p:pic>
        <p:nvPicPr>
          <p:cNvPr id="14" name="Picture 13">
            <a:extLst>
              <a:ext uri="{FF2B5EF4-FFF2-40B4-BE49-F238E27FC236}">
                <a16:creationId xmlns:a16="http://schemas.microsoft.com/office/drawing/2014/main" id="{7BE402AC-57D5-4854-96B2-55E4C87CDE3E}"/>
              </a:ext>
            </a:extLst>
          </p:cNvPr>
          <p:cNvPicPr>
            <a:picLocks noChangeAspect="1"/>
          </p:cNvPicPr>
          <p:nvPr/>
        </p:nvPicPr>
        <p:blipFill>
          <a:blip r:embed="rId5"/>
          <a:stretch>
            <a:fillRect/>
          </a:stretch>
        </p:blipFill>
        <p:spPr>
          <a:xfrm>
            <a:off x="5086623" y="2686106"/>
            <a:ext cx="1509197" cy="1101872"/>
          </a:xfrm>
          <a:prstGeom prst="rect">
            <a:avLst/>
          </a:prstGeom>
        </p:spPr>
      </p:pic>
      <p:cxnSp>
        <p:nvCxnSpPr>
          <p:cNvPr id="16" name="Straight Connector 15">
            <a:extLst>
              <a:ext uri="{FF2B5EF4-FFF2-40B4-BE49-F238E27FC236}">
                <a16:creationId xmlns:a16="http://schemas.microsoft.com/office/drawing/2014/main" id="{01C538D5-1691-4980-BD51-BC6A7C0E0A99}"/>
              </a:ext>
            </a:extLst>
          </p:cNvPr>
          <p:cNvCxnSpPr/>
          <p:nvPr/>
        </p:nvCxnSpPr>
        <p:spPr>
          <a:xfrm>
            <a:off x="1991781" y="2551814"/>
            <a:ext cx="969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4D8E23-F14F-441D-B138-FBF5BBDA80B7}"/>
              </a:ext>
            </a:extLst>
          </p:cNvPr>
          <p:cNvCxnSpPr/>
          <p:nvPr/>
        </p:nvCxnSpPr>
        <p:spPr>
          <a:xfrm>
            <a:off x="1991781" y="3969488"/>
            <a:ext cx="9693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417A697-B909-4E92-9E35-84E984ABD9C7}"/>
              </a:ext>
            </a:extLst>
          </p:cNvPr>
          <p:cNvCxnSpPr/>
          <p:nvPr/>
        </p:nvCxnSpPr>
        <p:spPr>
          <a:xfrm>
            <a:off x="1853558" y="5918790"/>
            <a:ext cx="9693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7D33D27-9876-496B-B6EE-899A698C6946}"/>
              </a:ext>
            </a:extLst>
          </p:cNvPr>
          <p:cNvPicPr>
            <a:picLocks noChangeAspect="1"/>
          </p:cNvPicPr>
          <p:nvPr/>
        </p:nvPicPr>
        <p:blipFill>
          <a:blip r:embed="rId7"/>
          <a:stretch>
            <a:fillRect/>
          </a:stretch>
        </p:blipFill>
        <p:spPr>
          <a:xfrm>
            <a:off x="6784184" y="2645204"/>
            <a:ext cx="4131507" cy="1317529"/>
          </a:xfrm>
          <a:prstGeom prst="rect">
            <a:avLst/>
          </a:prstGeom>
        </p:spPr>
      </p:pic>
      <p:pic>
        <p:nvPicPr>
          <p:cNvPr id="20" name="Picture 19">
            <a:extLst>
              <a:ext uri="{FF2B5EF4-FFF2-40B4-BE49-F238E27FC236}">
                <a16:creationId xmlns:a16="http://schemas.microsoft.com/office/drawing/2014/main" id="{ECDA0D38-CE39-42BF-8127-33E602324936}"/>
              </a:ext>
            </a:extLst>
          </p:cNvPr>
          <p:cNvPicPr>
            <a:picLocks noChangeAspect="1"/>
          </p:cNvPicPr>
          <p:nvPr/>
        </p:nvPicPr>
        <p:blipFill>
          <a:blip r:embed="rId8"/>
          <a:stretch>
            <a:fillRect/>
          </a:stretch>
        </p:blipFill>
        <p:spPr>
          <a:xfrm>
            <a:off x="2016001" y="4085409"/>
            <a:ext cx="1322328" cy="1738615"/>
          </a:xfrm>
          <a:prstGeom prst="rect">
            <a:avLst/>
          </a:prstGeom>
        </p:spPr>
      </p:pic>
      <p:pic>
        <p:nvPicPr>
          <p:cNvPr id="21" name="Picture 20">
            <a:extLst>
              <a:ext uri="{FF2B5EF4-FFF2-40B4-BE49-F238E27FC236}">
                <a16:creationId xmlns:a16="http://schemas.microsoft.com/office/drawing/2014/main" id="{C96CCBF4-6A2F-48B9-8DFD-3CC774F275A2}"/>
              </a:ext>
            </a:extLst>
          </p:cNvPr>
          <p:cNvPicPr>
            <a:picLocks noChangeAspect="1"/>
          </p:cNvPicPr>
          <p:nvPr/>
        </p:nvPicPr>
        <p:blipFill>
          <a:blip r:embed="rId9"/>
          <a:stretch>
            <a:fillRect/>
          </a:stretch>
        </p:blipFill>
        <p:spPr>
          <a:xfrm>
            <a:off x="3508312" y="4103869"/>
            <a:ext cx="1226487" cy="1682852"/>
          </a:xfrm>
          <a:prstGeom prst="rect">
            <a:avLst/>
          </a:prstGeom>
        </p:spPr>
      </p:pic>
      <p:pic>
        <p:nvPicPr>
          <p:cNvPr id="22" name="Picture 21">
            <a:extLst>
              <a:ext uri="{FF2B5EF4-FFF2-40B4-BE49-F238E27FC236}">
                <a16:creationId xmlns:a16="http://schemas.microsoft.com/office/drawing/2014/main" id="{4404D701-5693-4480-88FA-0F9A2B5EC0E8}"/>
              </a:ext>
            </a:extLst>
          </p:cNvPr>
          <p:cNvPicPr>
            <a:picLocks noChangeAspect="1"/>
          </p:cNvPicPr>
          <p:nvPr/>
        </p:nvPicPr>
        <p:blipFill>
          <a:blip r:embed="rId10"/>
          <a:stretch>
            <a:fillRect/>
          </a:stretch>
        </p:blipFill>
        <p:spPr>
          <a:xfrm>
            <a:off x="4904782" y="4051259"/>
            <a:ext cx="1898909" cy="1541468"/>
          </a:xfrm>
          <a:prstGeom prst="rect">
            <a:avLst/>
          </a:prstGeom>
        </p:spPr>
      </p:pic>
      <p:pic>
        <p:nvPicPr>
          <p:cNvPr id="24" name="Picture 23">
            <a:extLst>
              <a:ext uri="{FF2B5EF4-FFF2-40B4-BE49-F238E27FC236}">
                <a16:creationId xmlns:a16="http://schemas.microsoft.com/office/drawing/2014/main" id="{D6E4E0FA-0447-4762-A23A-408CA1F80C5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551" y="3144111"/>
            <a:ext cx="1322327" cy="1322327"/>
          </a:xfrm>
          <a:prstGeom prst="rect">
            <a:avLst/>
          </a:prstGeom>
        </p:spPr>
      </p:pic>
      <p:sp>
        <p:nvSpPr>
          <p:cNvPr id="25" name="Rectangle 24">
            <a:extLst>
              <a:ext uri="{FF2B5EF4-FFF2-40B4-BE49-F238E27FC236}">
                <a16:creationId xmlns:a16="http://schemas.microsoft.com/office/drawing/2014/main" id="{B0B3E88C-D435-4B82-BBCF-0D1066C75117}"/>
              </a:ext>
            </a:extLst>
          </p:cNvPr>
          <p:cNvSpPr/>
          <p:nvPr/>
        </p:nvSpPr>
        <p:spPr>
          <a:xfrm>
            <a:off x="9877646" y="1317879"/>
            <a:ext cx="2314353" cy="8631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JOHN</a:t>
            </a:r>
          </a:p>
        </p:txBody>
      </p:sp>
      <p:sp>
        <p:nvSpPr>
          <p:cNvPr id="26" name="TextBox 25">
            <a:extLst>
              <a:ext uri="{FF2B5EF4-FFF2-40B4-BE49-F238E27FC236}">
                <a16:creationId xmlns:a16="http://schemas.microsoft.com/office/drawing/2014/main" id="{E17DBC67-32D1-456E-8B88-AEC1B78F3A57}"/>
              </a:ext>
            </a:extLst>
          </p:cNvPr>
          <p:cNvSpPr txBox="1"/>
          <p:nvPr/>
        </p:nvSpPr>
        <p:spPr>
          <a:xfrm>
            <a:off x="10479672" y="2153748"/>
            <a:ext cx="1712328" cy="338554"/>
          </a:xfrm>
          <a:prstGeom prst="rect">
            <a:avLst/>
          </a:prstGeom>
          <a:noFill/>
        </p:spPr>
        <p:txBody>
          <a:bodyPr wrap="none" rtlCol="0">
            <a:spAutoFit/>
          </a:bodyPr>
          <a:lstStyle/>
          <a:p>
            <a:r>
              <a:rPr lang="en-US" sz="800" dirty="0" err="1"/>
              <a:t>Algorithm.nonPoliceRoute.MILITARY</a:t>
            </a:r>
            <a:endParaRPr lang="en-US" sz="800" dirty="0"/>
          </a:p>
          <a:p>
            <a:r>
              <a:rPr lang="en-US" sz="800" dirty="0"/>
              <a:t>CITY CHURCH</a:t>
            </a:r>
          </a:p>
        </p:txBody>
      </p:sp>
      <p:sp>
        <p:nvSpPr>
          <p:cNvPr id="27" name="Rectangle 26">
            <a:extLst>
              <a:ext uri="{FF2B5EF4-FFF2-40B4-BE49-F238E27FC236}">
                <a16:creationId xmlns:a16="http://schemas.microsoft.com/office/drawing/2014/main" id="{1E9E15A5-1736-499E-B7D6-68200F0B2AC2}"/>
              </a:ext>
            </a:extLst>
          </p:cNvPr>
          <p:cNvSpPr/>
          <p:nvPr/>
        </p:nvSpPr>
        <p:spPr>
          <a:xfrm>
            <a:off x="2048511" y="6210300"/>
            <a:ext cx="5177508" cy="369332"/>
          </a:xfrm>
          <a:prstGeom prst="rect">
            <a:avLst/>
          </a:prstGeom>
        </p:spPr>
        <p:txBody>
          <a:bodyPr wrap="none">
            <a:spAutoFit/>
          </a:bodyPr>
          <a:lstStyle/>
          <a:p>
            <a:r>
              <a:rPr lang="en-US" dirty="0">
                <a:latin typeface="Google Sans"/>
                <a:hlinkClick r:id="rId12"/>
              </a:rPr>
              <a:t>Patrick Henry High Yearbook 1959 - Hennepin County</a:t>
            </a:r>
            <a:endParaRPr lang="en-US" b="0" i="0" u="none" strike="noStrike" dirty="0">
              <a:effectLst/>
              <a:latin typeface="Google Sans"/>
              <a:hlinkClick r:id="rId12"/>
            </a:endParaRPr>
          </a:p>
        </p:txBody>
      </p:sp>
      <p:pic>
        <p:nvPicPr>
          <p:cNvPr id="28" name="Picture 27">
            <a:extLst>
              <a:ext uri="{FF2B5EF4-FFF2-40B4-BE49-F238E27FC236}">
                <a16:creationId xmlns:a16="http://schemas.microsoft.com/office/drawing/2014/main" id="{B7B3976B-E1B8-4820-B3A2-E8DCF2807607}"/>
              </a:ext>
            </a:extLst>
          </p:cNvPr>
          <p:cNvPicPr>
            <a:picLocks noChangeAspect="1"/>
          </p:cNvPicPr>
          <p:nvPr/>
        </p:nvPicPr>
        <p:blipFill>
          <a:blip r:embed="rId13"/>
          <a:stretch>
            <a:fillRect/>
          </a:stretch>
        </p:blipFill>
        <p:spPr>
          <a:xfrm>
            <a:off x="7649311" y="6037816"/>
            <a:ext cx="1090652" cy="743468"/>
          </a:xfrm>
          <a:prstGeom prst="rect">
            <a:avLst/>
          </a:prstGeom>
        </p:spPr>
      </p:pic>
      <p:cxnSp>
        <p:nvCxnSpPr>
          <p:cNvPr id="30" name="Straight Connector 29">
            <a:extLst>
              <a:ext uri="{FF2B5EF4-FFF2-40B4-BE49-F238E27FC236}">
                <a16:creationId xmlns:a16="http://schemas.microsoft.com/office/drawing/2014/main" id="{50759173-8F4E-4953-AEE0-6F0DD2C53828}"/>
              </a:ext>
            </a:extLst>
          </p:cNvPr>
          <p:cNvCxnSpPr/>
          <p:nvPr/>
        </p:nvCxnSpPr>
        <p:spPr>
          <a:xfrm flipV="1">
            <a:off x="7315200" y="5918790"/>
            <a:ext cx="2402958" cy="737191"/>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E86A230-368E-4D2A-9025-88A3452720A8}"/>
              </a:ext>
            </a:extLst>
          </p:cNvPr>
          <p:cNvSpPr/>
          <p:nvPr/>
        </p:nvSpPr>
        <p:spPr>
          <a:xfrm>
            <a:off x="9973340" y="6037816"/>
            <a:ext cx="616688" cy="4480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2" name="Oval 31">
            <a:extLst>
              <a:ext uri="{FF2B5EF4-FFF2-40B4-BE49-F238E27FC236}">
                <a16:creationId xmlns:a16="http://schemas.microsoft.com/office/drawing/2014/main" id="{B77FA29B-4128-48C1-A185-A49685A180A7}"/>
              </a:ext>
            </a:extLst>
          </p:cNvPr>
          <p:cNvSpPr/>
          <p:nvPr/>
        </p:nvSpPr>
        <p:spPr>
          <a:xfrm>
            <a:off x="10058871" y="6308650"/>
            <a:ext cx="616688" cy="4480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1AB6C3-BE78-456D-99C3-253A6DA33801}"/>
              </a:ext>
            </a:extLst>
          </p:cNvPr>
          <p:cNvSpPr/>
          <p:nvPr/>
        </p:nvSpPr>
        <p:spPr>
          <a:xfrm>
            <a:off x="1825092" y="6387141"/>
            <a:ext cx="5347105" cy="369332"/>
          </a:xfrm>
          <a:prstGeom prst="rect">
            <a:avLst/>
          </a:prstGeom>
        </p:spPr>
        <p:txBody>
          <a:bodyPr wrap="none">
            <a:spAutoFit/>
          </a:bodyPr>
          <a:lstStyle/>
          <a:p>
            <a:r>
              <a:rPr lang="en-US" dirty="0"/>
              <a:t>gov testicles check high school 1950 physical education</a:t>
            </a:r>
          </a:p>
        </p:txBody>
      </p:sp>
      <p:sp>
        <p:nvSpPr>
          <p:cNvPr id="34" name="Rectangle 33">
            <a:extLst>
              <a:ext uri="{FF2B5EF4-FFF2-40B4-BE49-F238E27FC236}">
                <a16:creationId xmlns:a16="http://schemas.microsoft.com/office/drawing/2014/main" id="{FD6A6AD7-34F1-42B4-BA4A-126BE95C50D2}"/>
              </a:ext>
            </a:extLst>
          </p:cNvPr>
          <p:cNvSpPr/>
          <p:nvPr/>
        </p:nvSpPr>
        <p:spPr>
          <a:xfrm>
            <a:off x="2091277" y="5924034"/>
            <a:ext cx="5177508" cy="369332"/>
          </a:xfrm>
          <a:prstGeom prst="rect">
            <a:avLst/>
          </a:prstGeom>
        </p:spPr>
        <p:txBody>
          <a:bodyPr wrap="none">
            <a:spAutoFit/>
          </a:bodyPr>
          <a:lstStyle/>
          <a:p>
            <a:r>
              <a:rPr lang="en-US" dirty="0"/>
              <a:t>Patrick Henry High Yearbook 1945 - Hennepin County</a:t>
            </a:r>
          </a:p>
        </p:txBody>
      </p:sp>
      <p:sp>
        <p:nvSpPr>
          <p:cNvPr id="37" name="Rectangle 36">
            <a:extLst>
              <a:ext uri="{FF2B5EF4-FFF2-40B4-BE49-F238E27FC236}">
                <a16:creationId xmlns:a16="http://schemas.microsoft.com/office/drawing/2014/main" id="{AB383B98-F01C-4088-97B1-7E09A1283FF2}"/>
              </a:ext>
            </a:extLst>
          </p:cNvPr>
          <p:cNvSpPr/>
          <p:nvPr/>
        </p:nvSpPr>
        <p:spPr>
          <a:xfrm>
            <a:off x="7690937" y="6080260"/>
            <a:ext cx="1091791" cy="5757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8CF5C717-344B-4A55-B3D0-82CA820A5F90}"/>
              </a:ext>
            </a:extLst>
          </p:cNvPr>
          <p:cNvCxnSpPr/>
          <p:nvPr/>
        </p:nvCxnSpPr>
        <p:spPr>
          <a:xfrm>
            <a:off x="7745899" y="6210300"/>
            <a:ext cx="841794" cy="2755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8840218-0A71-4A68-B2C2-1931B8C7029D}"/>
              </a:ext>
            </a:extLst>
          </p:cNvPr>
          <p:cNvSpPr/>
          <p:nvPr/>
        </p:nvSpPr>
        <p:spPr>
          <a:xfrm>
            <a:off x="7669554" y="6100301"/>
            <a:ext cx="1091791" cy="5757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E2FB38D8-45A0-4657-8F55-C2C717558DC4}"/>
              </a:ext>
            </a:extLst>
          </p:cNvPr>
          <p:cNvSpPr txBox="1"/>
          <p:nvPr/>
        </p:nvSpPr>
        <p:spPr>
          <a:xfrm>
            <a:off x="7151508" y="6100301"/>
            <a:ext cx="3111108" cy="646331"/>
          </a:xfrm>
          <a:prstGeom prst="rect">
            <a:avLst/>
          </a:prstGeom>
          <a:noFill/>
        </p:spPr>
        <p:txBody>
          <a:bodyPr wrap="none" rtlCol="0">
            <a:spAutoFit/>
          </a:bodyPr>
          <a:lstStyle/>
          <a:p>
            <a:r>
              <a:rPr lang="en-US" b="1" dirty="0"/>
              <a:t>IMPORT</a:t>
            </a:r>
            <a:r>
              <a:rPr lang="en-US" dirty="0"/>
              <a:t> </a:t>
            </a:r>
            <a:r>
              <a:rPr lang="en-US" b="1" dirty="0"/>
              <a:t>QUEEN</a:t>
            </a:r>
            <a:r>
              <a:rPr lang="en-US" dirty="0"/>
              <a:t> </a:t>
            </a:r>
            <a:r>
              <a:rPr lang="en-US" sz="800" strike="sngStrike" dirty="0"/>
              <a:t>Starbucks Visa Charlie Scharf x/y</a:t>
            </a:r>
          </a:p>
          <a:p>
            <a:r>
              <a:rPr lang="en-US" dirty="0"/>
              <a:t> FBI:WMD:DUBLIN</a:t>
            </a:r>
          </a:p>
        </p:txBody>
      </p:sp>
    </p:spTree>
    <p:extLst>
      <p:ext uri="{BB962C8B-B14F-4D97-AF65-F5344CB8AC3E}">
        <p14:creationId xmlns:p14="http://schemas.microsoft.com/office/powerpoint/2010/main" val="1069451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D226C8-9E41-4C4A-85A2-D804221C91FA}"/>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1B447BE-21AD-46D8-AEFF-8E0987114C57}"/>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BA4315C0-7607-4D92-8764-52E5378FA335}"/>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1" name="Picture 10">
            <a:extLst>
              <a:ext uri="{FF2B5EF4-FFF2-40B4-BE49-F238E27FC236}">
                <a16:creationId xmlns:a16="http://schemas.microsoft.com/office/drawing/2014/main" id="{354044EA-37F4-48EC-9453-DFB3A5FD0AB9}"/>
              </a:ext>
            </a:extLst>
          </p:cNvPr>
          <p:cNvPicPr>
            <a:picLocks noChangeAspect="1"/>
          </p:cNvPicPr>
          <p:nvPr/>
        </p:nvPicPr>
        <p:blipFill>
          <a:blip r:embed="rId2"/>
          <a:stretch>
            <a:fillRect/>
          </a:stretch>
        </p:blipFill>
        <p:spPr>
          <a:xfrm>
            <a:off x="143555" y="1040647"/>
            <a:ext cx="1598908" cy="1913718"/>
          </a:xfrm>
          <a:prstGeom prst="rect">
            <a:avLst/>
          </a:prstGeom>
        </p:spPr>
      </p:pic>
      <p:cxnSp>
        <p:nvCxnSpPr>
          <p:cNvPr id="18" name="Straight Connector 17">
            <a:extLst>
              <a:ext uri="{FF2B5EF4-FFF2-40B4-BE49-F238E27FC236}">
                <a16:creationId xmlns:a16="http://schemas.microsoft.com/office/drawing/2014/main" id="{2417A697-B909-4E92-9E35-84E984ABD9C7}"/>
              </a:ext>
            </a:extLst>
          </p:cNvPr>
          <p:cNvCxnSpPr/>
          <p:nvPr/>
        </p:nvCxnSpPr>
        <p:spPr>
          <a:xfrm>
            <a:off x="1853558" y="5918790"/>
            <a:ext cx="9693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D6E4E0FA-0447-4762-A23A-408CA1F80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551" y="3144111"/>
            <a:ext cx="1322327" cy="1322327"/>
          </a:xfrm>
          <a:prstGeom prst="rect">
            <a:avLst/>
          </a:prstGeom>
        </p:spPr>
      </p:pic>
      <p:sp>
        <p:nvSpPr>
          <p:cNvPr id="25" name="Rectangle 24">
            <a:extLst>
              <a:ext uri="{FF2B5EF4-FFF2-40B4-BE49-F238E27FC236}">
                <a16:creationId xmlns:a16="http://schemas.microsoft.com/office/drawing/2014/main" id="{B0B3E88C-D435-4B82-BBCF-0D1066C75117}"/>
              </a:ext>
            </a:extLst>
          </p:cNvPr>
          <p:cNvSpPr/>
          <p:nvPr/>
        </p:nvSpPr>
        <p:spPr>
          <a:xfrm>
            <a:off x="9877646" y="1317879"/>
            <a:ext cx="2314353" cy="8631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JOHN</a:t>
            </a:r>
          </a:p>
        </p:txBody>
      </p:sp>
      <p:sp>
        <p:nvSpPr>
          <p:cNvPr id="26" name="TextBox 25">
            <a:extLst>
              <a:ext uri="{FF2B5EF4-FFF2-40B4-BE49-F238E27FC236}">
                <a16:creationId xmlns:a16="http://schemas.microsoft.com/office/drawing/2014/main" id="{E17DBC67-32D1-456E-8B88-AEC1B78F3A57}"/>
              </a:ext>
            </a:extLst>
          </p:cNvPr>
          <p:cNvSpPr txBox="1"/>
          <p:nvPr/>
        </p:nvSpPr>
        <p:spPr>
          <a:xfrm>
            <a:off x="10479672" y="2153748"/>
            <a:ext cx="1712328" cy="338554"/>
          </a:xfrm>
          <a:prstGeom prst="rect">
            <a:avLst/>
          </a:prstGeom>
          <a:noFill/>
        </p:spPr>
        <p:txBody>
          <a:bodyPr wrap="none" rtlCol="0">
            <a:spAutoFit/>
          </a:bodyPr>
          <a:lstStyle/>
          <a:p>
            <a:r>
              <a:rPr lang="en-US" sz="800" dirty="0" err="1"/>
              <a:t>Algorithm.nonPoliceRoute.MILITARY</a:t>
            </a:r>
            <a:endParaRPr lang="en-US" sz="800" dirty="0"/>
          </a:p>
          <a:p>
            <a:r>
              <a:rPr lang="en-US" sz="800" dirty="0"/>
              <a:t>CITY CHURCH</a:t>
            </a:r>
          </a:p>
        </p:txBody>
      </p:sp>
      <p:sp>
        <p:nvSpPr>
          <p:cNvPr id="27" name="Rectangle 26">
            <a:extLst>
              <a:ext uri="{FF2B5EF4-FFF2-40B4-BE49-F238E27FC236}">
                <a16:creationId xmlns:a16="http://schemas.microsoft.com/office/drawing/2014/main" id="{1E9E15A5-1736-499E-B7D6-68200F0B2AC2}"/>
              </a:ext>
            </a:extLst>
          </p:cNvPr>
          <p:cNvSpPr/>
          <p:nvPr/>
        </p:nvSpPr>
        <p:spPr>
          <a:xfrm>
            <a:off x="2048511" y="6210300"/>
            <a:ext cx="5177508" cy="369332"/>
          </a:xfrm>
          <a:prstGeom prst="rect">
            <a:avLst/>
          </a:prstGeom>
        </p:spPr>
        <p:txBody>
          <a:bodyPr wrap="none">
            <a:spAutoFit/>
          </a:bodyPr>
          <a:lstStyle/>
          <a:p>
            <a:r>
              <a:rPr lang="en-US" dirty="0">
                <a:latin typeface="Google Sans"/>
                <a:hlinkClick r:id="rId4"/>
              </a:rPr>
              <a:t>Patrick Henry High Yearbook 1959 - Hennepin County</a:t>
            </a:r>
            <a:endParaRPr lang="en-US" b="0" i="0" u="none" strike="noStrike" dirty="0">
              <a:effectLst/>
              <a:latin typeface="Google Sans"/>
              <a:hlinkClick r:id="rId4"/>
            </a:endParaRPr>
          </a:p>
        </p:txBody>
      </p:sp>
      <p:pic>
        <p:nvPicPr>
          <p:cNvPr id="28" name="Picture 27">
            <a:extLst>
              <a:ext uri="{FF2B5EF4-FFF2-40B4-BE49-F238E27FC236}">
                <a16:creationId xmlns:a16="http://schemas.microsoft.com/office/drawing/2014/main" id="{B7B3976B-E1B8-4820-B3A2-E8DCF2807607}"/>
              </a:ext>
            </a:extLst>
          </p:cNvPr>
          <p:cNvPicPr>
            <a:picLocks noChangeAspect="1"/>
          </p:cNvPicPr>
          <p:nvPr/>
        </p:nvPicPr>
        <p:blipFill>
          <a:blip r:embed="rId5"/>
          <a:stretch>
            <a:fillRect/>
          </a:stretch>
        </p:blipFill>
        <p:spPr>
          <a:xfrm>
            <a:off x="7649311" y="6037816"/>
            <a:ext cx="1090652" cy="743468"/>
          </a:xfrm>
          <a:prstGeom prst="rect">
            <a:avLst/>
          </a:prstGeom>
        </p:spPr>
      </p:pic>
      <p:cxnSp>
        <p:nvCxnSpPr>
          <p:cNvPr id="30" name="Straight Connector 29">
            <a:extLst>
              <a:ext uri="{FF2B5EF4-FFF2-40B4-BE49-F238E27FC236}">
                <a16:creationId xmlns:a16="http://schemas.microsoft.com/office/drawing/2014/main" id="{50759173-8F4E-4953-AEE0-6F0DD2C53828}"/>
              </a:ext>
            </a:extLst>
          </p:cNvPr>
          <p:cNvCxnSpPr/>
          <p:nvPr/>
        </p:nvCxnSpPr>
        <p:spPr>
          <a:xfrm flipV="1">
            <a:off x="7315200" y="5918790"/>
            <a:ext cx="2402958" cy="737191"/>
          </a:xfrm>
          <a:prstGeom prst="line">
            <a:avLst/>
          </a:prstGeom>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1E86A230-368E-4D2A-9025-88A3452720A8}"/>
              </a:ext>
            </a:extLst>
          </p:cNvPr>
          <p:cNvSpPr/>
          <p:nvPr/>
        </p:nvSpPr>
        <p:spPr>
          <a:xfrm>
            <a:off x="9973340" y="6037816"/>
            <a:ext cx="616688" cy="4480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2" name="Oval 31">
            <a:extLst>
              <a:ext uri="{FF2B5EF4-FFF2-40B4-BE49-F238E27FC236}">
                <a16:creationId xmlns:a16="http://schemas.microsoft.com/office/drawing/2014/main" id="{B77FA29B-4128-48C1-A185-A49685A180A7}"/>
              </a:ext>
            </a:extLst>
          </p:cNvPr>
          <p:cNvSpPr/>
          <p:nvPr/>
        </p:nvSpPr>
        <p:spPr>
          <a:xfrm>
            <a:off x="10171328" y="6394966"/>
            <a:ext cx="616688" cy="44804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C1AB6C3-BE78-456D-99C3-253A6DA33801}"/>
              </a:ext>
            </a:extLst>
          </p:cNvPr>
          <p:cNvSpPr/>
          <p:nvPr/>
        </p:nvSpPr>
        <p:spPr>
          <a:xfrm>
            <a:off x="1825092" y="6387141"/>
            <a:ext cx="5347105" cy="369332"/>
          </a:xfrm>
          <a:prstGeom prst="rect">
            <a:avLst/>
          </a:prstGeom>
        </p:spPr>
        <p:txBody>
          <a:bodyPr wrap="none">
            <a:spAutoFit/>
          </a:bodyPr>
          <a:lstStyle/>
          <a:p>
            <a:r>
              <a:rPr lang="en-US" dirty="0"/>
              <a:t>gov testicles check high school 1950 physical education</a:t>
            </a:r>
          </a:p>
        </p:txBody>
      </p:sp>
      <p:sp>
        <p:nvSpPr>
          <p:cNvPr id="34" name="Rectangle 33">
            <a:extLst>
              <a:ext uri="{FF2B5EF4-FFF2-40B4-BE49-F238E27FC236}">
                <a16:creationId xmlns:a16="http://schemas.microsoft.com/office/drawing/2014/main" id="{FD6A6AD7-34F1-42B4-BA4A-126BE95C50D2}"/>
              </a:ext>
            </a:extLst>
          </p:cNvPr>
          <p:cNvSpPr/>
          <p:nvPr/>
        </p:nvSpPr>
        <p:spPr>
          <a:xfrm>
            <a:off x="2091277" y="5924034"/>
            <a:ext cx="5177508" cy="369332"/>
          </a:xfrm>
          <a:prstGeom prst="rect">
            <a:avLst/>
          </a:prstGeom>
        </p:spPr>
        <p:txBody>
          <a:bodyPr wrap="none">
            <a:spAutoFit/>
          </a:bodyPr>
          <a:lstStyle/>
          <a:p>
            <a:r>
              <a:rPr lang="en-US" dirty="0"/>
              <a:t>Patrick Henry High Yearbook 1945 - Hennepin County</a:t>
            </a:r>
          </a:p>
        </p:txBody>
      </p:sp>
      <p:pic>
        <p:nvPicPr>
          <p:cNvPr id="3" name="Picture 2">
            <a:extLst>
              <a:ext uri="{FF2B5EF4-FFF2-40B4-BE49-F238E27FC236}">
                <a16:creationId xmlns:a16="http://schemas.microsoft.com/office/drawing/2014/main" id="{90EAF04F-574F-4869-86E2-3A403E76FF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7127" y="944169"/>
            <a:ext cx="3381302" cy="4715776"/>
          </a:xfrm>
          <a:prstGeom prst="rect">
            <a:avLst/>
          </a:prstGeom>
        </p:spPr>
      </p:pic>
      <p:pic>
        <p:nvPicPr>
          <p:cNvPr id="23" name="Picture 22">
            <a:extLst>
              <a:ext uri="{FF2B5EF4-FFF2-40B4-BE49-F238E27FC236}">
                <a16:creationId xmlns:a16="http://schemas.microsoft.com/office/drawing/2014/main" id="{1A057DC3-91D4-4E48-9610-31F53DD5E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2067" y="3039915"/>
            <a:ext cx="1038896" cy="778169"/>
          </a:xfrm>
          <a:prstGeom prst="rect">
            <a:avLst/>
          </a:prstGeom>
        </p:spPr>
      </p:pic>
      <p:cxnSp>
        <p:nvCxnSpPr>
          <p:cNvPr id="35" name="Straight Connector 34">
            <a:extLst>
              <a:ext uri="{FF2B5EF4-FFF2-40B4-BE49-F238E27FC236}">
                <a16:creationId xmlns:a16="http://schemas.microsoft.com/office/drawing/2014/main" id="{07A846EA-F063-43C4-96E5-DD7A71F0EF00}"/>
              </a:ext>
            </a:extLst>
          </p:cNvPr>
          <p:cNvCxnSpPr/>
          <p:nvPr/>
        </p:nvCxnSpPr>
        <p:spPr>
          <a:xfrm flipV="1">
            <a:off x="6783572" y="2764465"/>
            <a:ext cx="1127391" cy="1467293"/>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EB75792-AF18-4F53-8291-911D24146FF6}"/>
              </a:ext>
            </a:extLst>
          </p:cNvPr>
          <p:cNvSpPr txBox="1"/>
          <p:nvPr/>
        </p:nvSpPr>
        <p:spPr>
          <a:xfrm>
            <a:off x="6177516" y="2275367"/>
            <a:ext cx="1572995" cy="369332"/>
          </a:xfrm>
          <a:prstGeom prst="rect">
            <a:avLst/>
          </a:prstGeom>
          <a:noFill/>
        </p:spPr>
        <p:txBody>
          <a:bodyPr wrap="none" rtlCol="0">
            <a:spAutoFit/>
          </a:bodyPr>
          <a:lstStyle/>
          <a:p>
            <a:r>
              <a:rPr lang="en-US" strike="sngStrike" dirty="0"/>
              <a:t>Brain is broken</a:t>
            </a:r>
          </a:p>
        </p:txBody>
      </p:sp>
      <p:pic>
        <p:nvPicPr>
          <p:cNvPr id="39" name="Picture 38">
            <a:extLst>
              <a:ext uri="{FF2B5EF4-FFF2-40B4-BE49-F238E27FC236}">
                <a16:creationId xmlns:a16="http://schemas.microsoft.com/office/drawing/2014/main" id="{1A73EC5A-5FC5-4239-A310-43E7B6EE10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1091" y="919791"/>
            <a:ext cx="1778537" cy="1183536"/>
          </a:xfrm>
          <a:prstGeom prst="rect">
            <a:avLst/>
          </a:prstGeom>
        </p:spPr>
      </p:pic>
      <p:sp>
        <p:nvSpPr>
          <p:cNvPr id="41" name="Isosceles Triangle 40">
            <a:extLst>
              <a:ext uri="{FF2B5EF4-FFF2-40B4-BE49-F238E27FC236}">
                <a16:creationId xmlns:a16="http://schemas.microsoft.com/office/drawing/2014/main" id="{AC3B5F99-6653-4536-B1BE-F6D072653AAF}"/>
              </a:ext>
            </a:extLst>
          </p:cNvPr>
          <p:cNvSpPr/>
          <p:nvPr/>
        </p:nvSpPr>
        <p:spPr>
          <a:xfrm>
            <a:off x="8378455" y="1679944"/>
            <a:ext cx="616689" cy="1183534"/>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B2CABDF-839A-4A29-A64A-A7576E576C15}"/>
              </a:ext>
            </a:extLst>
          </p:cNvPr>
          <p:cNvSpPr/>
          <p:nvPr/>
        </p:nvSpPr>
        <p:spPr>
          <a:xfrm>
            <a:off x="8633013" y="1860696"/>
            <a:ext cx="106950" cy="1190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6F406A7-7A96-4F43-8279-3094C11F5D8A}"/>
              </a:ext>
            </a:extLst>
          </p:cNvPr>
          <p:cNvSpPr/>
          <p:nvPr/>
        </p:nvSpPr>
        <p:spPr>
          <a:xfrm>
            <a:off x="8377830" y="1242909"/>
            <a:ext cx="616689" cy="542817"/>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74FCB7C0-A5DB-4FBD-8B2B-E74269292D52}"/>
              </a:ext>
            </a:extLst>
          </p:cNvPr>
          <p:cNvCxnSpPr/>
          <p:nvPr/>
        </p:nvCxnSpPr>
        <p:spPr>
          <a:xfrm flipV="1">
            <a:off x="8516679" y="1040647"/>
            <a:ext cx="477840" cy="226141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5B6736B-6B7E-45D8-BDF5-6AD8625ADF84}"/>
              </a:ext>
            </a:extLst>
          </p:cNvPr>
          <p:cNvCxnSpPr/>
          <p:nvPr/>
        </p:nvCxnSpPr>
        <p:spPr>
          <a:xfrm>
            <a:off x="6953693" y="1403498"/>
            <a:ext cx="1424137" cy="38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D39D0EF-A3E0-4520-8B48-4C297D0F1AA4}"/>
              </a:ext>
            </a:extLst>
          </p:cNvPr>
          <p:cNvCxnSpPr/>
          <p:nvPr/>
        </p:nvCxnSpPr>
        <p:spPr>
          <a:xfrm flipH="1">
            <a:off x="7649311" y="1860696"/>
            <a:ext cx="580289" cy="1002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9240AC-4059-421E-8826-F6E41339578A}"/>
              </a:ext>
            </a:extLst>
          </p:cNvPr>
          <p:cNvCxnSpPr>
            <a:endCxn id="31" idx="1"/>
          </p:cNvCxnSpPr>
          <p:nvPr/>
        </p:nvCxnSpPr>
        <p:spPr>
          <a:xfrm>
            <a:off x="8123274" y="3302057"/>
            <a:ext cx="1940378" cy="280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E365076-6929-453A-9BF7-DCEA2C45EE82}"/>
              </a:ext>
            </a:extLst>
          </p:cNvPr>
          <p:cNvSpPr/>
          <p:nvPr/>
        </p:nvSpPr>
        <p:spPr>
          <a:xfrm>
            <a:off x="7625367" y="6071187"/>
            <a:ext cx="1114596" cy="6305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8F3A4414-C0A0-4A6D-888D-994D2AC1D4FC}"/>
              </a:ext>
            </a:extLst>
          </p:cNvPr>
          <p:cNvCxnSpPr/>
          <p:nvPr/>
        </p:nvCxnSpPr>
        <p:spPr>
          <a:xfrm flipV="1">
            <a:off x="7625367" y="6332372"/>
            <a:ext cx="891312" cy="2437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7BE588C8-233A-4552-A8E4-B7BE3D4095E0}"/>
              </a:ext>
            </a:extLst>
          </p:cNvPr>
          <p:cNvSpPr txBox="1"/>
          <p:nvPr/>
        </p:nvSpPr>
        <p:spPr>
          <a:xfrm>
            <a:off x="7347267" y="5903953"/>
            <a:ext cx="2512226" cy="215444"/>
          </a:xfrm>
          <a:prstGeom prst="rect">
            <a:avLst/>
          </a:prstGeom>
          <a:noFill/>
        </p:spPr>
        <p:txBody>
          <a:bodyPr wrap="none" rtlCol="0">
            <a:spAutoFit/>
          </a:bodyPr>
          <a:lstStyle/>
          <a:p>
            <a:r>
              <a:rPr lang="en-US" sz="800" dirty="0"/>
              <a:t>VIRING.KROEAN </a:t>
            </a:r>
            <a:r>
              <a:rPr lang="en-US" sz="800" dirty="0" err="1"/>
              <a:t>WAR.</a:t>
            </a:r>
            <a:r>
              <a:rPr lang="en-US" sz="800" strike="sngStrike" dirty="0" err="1"/>
              <a:t>marx</a:t>
            </a:r>
            <a:r>
              <a:rPr lang="en-US" sz="800" strike="sngStrike" dirty="0"/>
              <a:t>(</a:t>
            </a:r>
            <a:r>
              <a:rPr lang="en-US" sz="800" strike="sngStrike" dirty="0" err="1"/>
              <a:t>massage,brain</a:t>
            </a:r>
            <a:r>
              <a:rPr lang="en-US" sz="800" strike="sngStrike" dirty="0"/>
              <a:t> is </a:t>
            </a:r>
            <a:r>
              <a:rPr lang="en-US" sz="800" strike="sngStrike" dirty="0" err="1"/>
              <a:t>borken</a:t>
            </a:r>
            <a:r>
              <a:rPr lang="en-US" sz="800" strike="sngStrike" dirty="0"/>
              <a:t>)</a:t>
            </a:r>
            <a:r>
              <a:rPr lang="en-US" sz="800" dirty="0"/>
              <a:t>.SF</a:t>
            </a:r>
          </a:p>
        </p:txBody>
      </p:sp>
      <p:cxnSp>
        <p:nvCxnSpPr>
          <p:cNvPr id="57" name="Straight Connector 56">
            <a:extLst>
              <a:ext uri="{FF2B5EF4-FFF2-40B4-BE49-F238E27FC236}">
                <a16:creationId xmlns:a16="http://schemas.microsoft.com/office/drawing/2014/main" id="{16CBBF44-32BD-464B-8391-453D7EFAD6A7}"/>
              </a:ext>
            </a:extLst>
          </p:cNvPr>
          <p:cNvCxnSpPr/>
          <p:nvPr/>
        </p:nvCxnSpPr>
        <p:spPr>
          <a:xfrm flipH="1" flipV="1">
            <a:off x="7910963" y="6261838"/>
            <a:ext cx="605716" cy="3571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C1BE8012-11BF-4A88-A6EE-B916A0AC42B4}"/>
              </a:ext>
            </a:extLst>
          </p:cNvPr>
          <p:cNvSpPr/>
          <p:nvPr/>
        </p:nvSpPr>
        <p:spPr>
          <a:xfrm>
            <a:off x="8229600" y="1141309"/>
            <a:ext cx="1013969" cy="17954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21219D7-1E37-49E6-8AFB-4C1130E9D9E6}"/>
              </a:ext>
            </a:extLst>
          </p:cNvPr>
          <p:cNvSpPr txBox="1"/>
          <p:nvPr/>
        </p:nvSpPr>
        <p:spPr>
          <a:xfrm>
            <a:off x="7290219" y="5869522"/>
            <a:ext cx="2169184" cy="215444"/>
          </a:xfrm>
          <a:prstGeom prst="rect">
            <a:avLst/>
          </a:prstGeom>
          <a:noFill/>
        </p:spPr>
        <p:txBody>
          <a:bodyPr wrap="none" rtlCol="0">
            <a:spAutoFit/>
          </a:bodyPr>
          <a:lstStyle/>
          <a:p>
            <a:r>
              <a:rPr lang="en-US" sz="800" dirty="0"/>
              <a:t>CHECKPOCIN(CHARLE(STORE </a:t>
            </a:r>
            <a:r>
              <a:rPr lang="en-US" sz="800" strike="sngStrike" dirty="0"/>
              <a:t>brain/</a:t>
            </a:r>
            <a:r>
              <a:rPr lang="en-US" sz="800" strike="sngStrike" dirty="0" err="1"/>
              <a:t>cyaa</a:t>
            </a:r>
            <a:r>
              <a:rPr lang="en-US" sz="800" strike="sngStrike" dirty="0"/>
              <a:t> kernel)</a:t>
            </a:r>
          </a:p>
        </p:txBody>
      </p:sp>
      <p:sp>
        <p:nvSpPr>
          <p:cNvPr id="60" name="TextBox 59">
            <a:extLst>
              <a:ext uri="{FF2B5EF4-FFF2-40B4-BE49-F238E27FC236}">
                <a16:creationId xmlns:a16="http://schemas.microsoft.com/office/drawing/2014/main" id="{AD072E64-E25A-43B3-AE37-4B59CD92978D}"/>
              </a:ext>
            </a:extLst>
          </p:cNvPr>
          <p:cNvSpPr txBox="1"/>
          <p:nvPr/>
        </p:nvSpPr>
        <p:spPr>
          <a:xfrm>
            <a:off x="7910963" y="4466438"/>
            <a:ext cx="2503186" cy="369332"/>
          </a:xfrm>
          <a:prstGeom prst="rect">
            <a:avLst/>
          </a:prstGeom>
          <a:noFill/>
        </p:spPr>
        <p:txBody>
          <a:bodyPr wrap="none" rtlCol="0">
            <a:spAutoFit/>
          </a:bodyPr>
          <a:lstStyle/>
          <a:p>
            <a:r>
              <a:rPr lang="en-US" dirty="0" err="1"/>
              <a:t>nonPoliceLibary.algoritm</a:t>
            </a:r>
            <a:endParaRPr lang="en-US" dirty="0"/>
          </a:p>
        </p:txBody>
      </p:sp>
      <p:cxnSp>
        <p:nvCxnSpPr>
          <p:cNvPr id="62" name="Straight Arrow Connector 61">
            <a:extLst>
              <a:ext uri="{FF2B5EF4-FFF2-40B4-BE49-F238E27FC236}">
                <a16:creationId xmlns:a16="http://schemas.microsoft.com/office/drawing/2014/main" id="{E12B642E-9467-4432-B8EF-6674F818C9B8}"/>
              </a:ext>
            </a:extLst>
          </p:cNvPr>
          <p:cNvCxnSpPr>
            <a:stCxn id="31" idx="7"/>
          </p:cNvCxnSpPr>
          <p:nvPr/>
        </p:nvCxnSpPr>
        <p:spPr>
          <a:xfrm flipH="1" flipV="1">
            <a:off x="6294474" y="4380614"/>
            <a:ext cx="4205242" cy="1722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B528CEA2-E5F7-4C84-9F88-BBCF2CE4099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8482" y="3991639"/>
            <a:ext cx="645992" cy="645992"/>
          </a:xfrm>
          <a:prstGeom prst="rect">
            <a:avLst/>
          </a:prstGeom>
        </p:spPr>
      </p:pic>
      <p:pic>
        <p:nvPicPr>
          <p:cNvPr id="65" name="Picture 64">
            <a:extLst>
              <a:ext uri="{FF2B5EF4-FFF2-40B4-BE49-F238E27FC236}">
                <a16:creationId xmlns:a16="http://schemas.microsoft.com/office/drawing/2014/main" id="{A99D3882-D3A4-4187-8701-9E3D50329E21}"/>
              </a:ext>
            </a:extLst>
          </p:cNvPr>
          <p:cNvPicPr>
            <a:picLocks noChangeAspect="1"/>
          </p:cNvPicPr>
          <p:nvPr/>
        </p:nvPicPr>
        <p:blipFill>
          <a:blip r:embed="rId10"/>
          <a:stretch>
            <a:fillRect/>
          </a:stretch>
        </p:blipFill>
        <p:spPr>
          <a:xfrm>
            <a:off x="5583919" y="2534022"/>
            <a:ext cx="1087682" cy="1452374"/>
          </a:xfrm>
          <a:prstGeom prst="rect">
            <a:avLst/>
          </a:prstGeom>
        </p:spPr>
      </p:pic>
      <p:cxnSp>
        <p:nvCxnSpPr>
          <p:cNvPr id="67" name="Straight Connector 66">
            <a:extLst>
              <a:ext uri="{FF2B5EF4-FFF2-40B4-BE49-F238E27FC236}">
                <a16:creationId xmlns:a16="http://schemas.microsoft.com/office/drawing/2014/main" id="{181BB07B-3258-446A-AAC2-908DC7A28CF0}"/>
              </a:ext>
            </a:extLst>
          </p:cNvPr>
          <p:cNvCxnSpPr/>
          <p:nvPr/>
        </p:nvCxnSpPr>
        <p:spPr>
          <a:xfrm flipV="1">
            <a:off x="5611091" y="3986396"/>
            <a:ext cx="683383" cy="651235"/>
          </a:xfrm>
          <a:prstGeom prst="line">
            <a:avLst/>
          </a:prstGeom>
        </p:spPr>
        <p:style>
          <a:lnRef idx="1">
            <a:schemeClr val="accent1"/>
          </a:lnRef>
          <a:fillRef idx="0">
            <a:schemeClr val="accent1"/>
          </a:fillRef>
          <a:effectRef idx="0">
            <a:schemeClr val="accent1"/>
          </a:effectRef>
          <a:fontRef idx="minor">
            <a:schemeClr val="tx1"/>
          </a:fontRef>
        </p:style>
      </p:cxnSp>
      <p:pic>
        <p:nvPicPr>
          <p:cNvPr id="7170" name="Picture 2" descr="Learn Why We Must Shift APM Left in the DevOps Lifecycle">
            <a:extLst>
              <a:ext uri="{FF2B5EF4-FFF2-40B4-BE49-F238E27FC236}">
                <a16:creationId xmlns:a16="http://schemas.microsoft.com/office/drawing/2014/main" id="{E4CF9028-D27F-4990-A683-342703CEE41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0971" y="4053000"/>
            <a:ext cx="499801" cy="499801"/>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8ECD586-D226-4447-8CD2-B669DCF53C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79723" y="4686946"/>
            <a:ext cx="645992" cy="645992"/>
          </a:xfrm>
          <a:prstGeom prst="rect">
            <a:avLst/>
          </a:prstGeom>
        </p:spPr>
      </p:pic>
      <p:pic>
        <p:nvPicPr>
          <p:cNvPr id="70" name="Picture 69">
            <a:extLst>
              <a:ext uri="{FF2B5EF4-FFF2-40B4-BE49-F238E27FC236}">
                <a16:creationId xmlns:a16="http://schemas.microsoft.com/office/drawing/2014/main" id="{1A1B0667-56C8-493F-9368-4F140DD6F39C}"/>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572290" y="4854841"/>
            <a:ext cx="498733" cy="366117"/>
          </a:xfrm>
          <a:prstGeom prst="rect">
            <a:avLst/>
          </a:prstGeom>
        </p:spPr>
      </p:pic>
      <p:cxnSp>
        <p:nvCxnSpPr>
          <p:cNvPr id="72" name="Straight Connector 71">
            <a:extLst>
              <a:ext uri="{FF2B5EF4-FFF2-40B4-BE49-F238E27FC236}">
                <a16:creationId xmlns:a16="http://schemas.microsoft.com/office/drawing/2014/main" id="{04D57C79-0C6B-4A04-A50E-8B03926F8631}"/>
              </a:ext>
            </a:extLst>
          </p:cNvPr>
          <p:cNvCxnSpPr/>
          <p:nvPr/>
        </p:nvCxnSpPr>
        <p:spPr>
          <a:xfrm flipH="1" flipV="1">
            <a:off x="7686402" y="4531866"/>
            <a:ext cx="320512" cy="11887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30B28A1-AD53-4A3B-B02B-2022BC9A0562}"/>
              </a:ext>
            </a:extLst>
          </p:cNvPr>
          <p:cNvCxnSpPr/>
          <p:nvPr/>
        </p:nvCxnSpPr>
        <p:spPr>
          <a:xfrm flipH="1" flipV="1">
            <a:off x="6552466" y="3896213"/>
            <a:ext cx="320512" cy="11887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42509B7-72CC-496A-9960-BE93842D00F8}"/>
              </a:ext>
            </a:extLst>
          </p:cNvPr>
          <p:cNvCxnSpPr/>
          <p:nvPr/>
        </p:nvCxnSpPr>
        <p:spPr>
          <a:xfrm flipH="1" flipV="1">
            <a:off x="5875714" y="4027438"/>
            <a:ext cx="320512" cy="11887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05D1C8C-482F-4CBB-8EE9-39B884BE98B3}"/>
              </a:ext>
            </a:extLst>
          </p:cNvPr>
          <p:cNvCxnSpPr/>
          <p:nvPr/>
        </p:nvCxnSpPr>
        <p:spPr>
          <a:xfrm flipH="1" flipV="1">
            <a:off x="6985367" y="4285932"/>
            <a:ext cx="320512" cy="11887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E6741BC-1127-439B-8E1C-CD52A968E0B7}"/>
              </a:ext>
            </a:extLst>
          </p:cNvPr>
          <p:cNvSpPr/>
          <p:nvPr/>
        </p:nvSpPr>
        <p:spPr>
          <a:xfrm>
            <a:off x="5799678" y="3984375"/>
            <a:ext cx="1185690" cy="697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1A50CB-F04C-4F98-9C94-1C474A459887}"/>
              </a:ext>
            </a:extLst>
          </p:cNvPr>
          <p:cNvSpPr/>
          <p:nvPr/>
        </p:nvSpPr>
        <p:spPr>
          <a:xfrm>
            <a:off x="6779723" y="4680742"/>
            <a:ext cx="1336456" cy="6589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B52A8939-930F-40D9-9D14-E935B29624F5}"/>
              </a:ext>
            </a:extLst>
          </p:cNvPr>
          <p:cNvSpPr/>
          <p:nvPr/>
        </p:nvSpPr>
        <p:spPr>
          <a:xfrm>
            <a:off x="5752590" y="3980502"/>
            <a:ext cx="481239" cy="70644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E815C1F-DCDB-4B71-8729-56FA87F634AF}"/>
              </a:ext>
            </a:extLst>
          </p:cNvPr>
          <p:cNvSpPr/>
          <p:nvPr/>
        </p:nvSpPr>
        <p:spPr>
          <a:xfrm>
            <a:off x="6772628" y="4715074"/>
            <a:ext cx="517592" cy="5975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6592C7F-7C5E-4D5D-A7D9-90B742841B2D}"/>
              </a:ext>
            </a:extLst>
          </p:cNvPr>
          <p:cNvSpPr/>
          <p:nvPr/>
        </p:nvSpPr>
        <p:spPr>
          <a:xfrm>
            <a:off x="2004565" y="906544"/>
            <a:ext cx="3505068" cy="475339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a:extLst>
              <a:ext uri="{FF2B5EF4-FFF2-40B4-BE49-F238E27FC236}">
                <a16:creationId xmlns:a16="http://schemas.microsoft.com/office/drawing/2014/main" id="{1FDAF4DB-D61F-4081-8499-101A3AE0D22A}"/>
              </a:ext>
            </a:extLst>
          </p:cNvPr>
          <p:cNvCxnSpPr/>
          <p:nvPr/>
        </p:nvCxnSpPr>
        <p:spPr>
          <a:xfrm flipV="1">
            <a:off x="2764465" y="1317879"/>
            <a:ext cx="1828800" cy="3679423"/>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99DBACFD-4C08-4724-BD5A-2B562D91ED2C}"/>
              </a:ext>
            </a:extLst>
          </p:cNvPr>
          <p:cNvSpPr/>
          <p:nvPr/>
        </p:nvSpPr>
        <p:spPr>
          <a:xfrm>
            <a:off x="6769506" y="3095612"/>
            <a:ext cx="1185690" cy="697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E80041D8-FCE8-4005-90A1-4E69EC372D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94496" y="2582035"/>
            <a:ext cx="901414" cy="599849"/>
          </a:xfrm>
          <a:prstGeom prst="rect">
            <a:avLst/>
          </a:prstGeom>
        </p:spPr>
      </p:pic>
      <p:cxnSp>
        <p:nvCxnSpPr>
          <p:cNvPr id="88" name="Straight Connector 87">
            <a:extLst>
              <a:ext uri="{FF2B5EF4-FFF2-40B4-BE49-F238E27FC236}">
                <a16:creationId xmlns:a16="http://schemas.microsoft.com/office/drawing/2014/main" id="{AE9BA6FF-B546-42AB-A66D-56573DC45F38}"/>
              </a:ext>
            </a:extLst>
          </p:cNvPr>
          <p:cNvCxnSpPr/>
          <p:nvPr/>
        </p:nvCxnSpPr>
        <p:spPr>
          <a:xfrm flipH="1" flipV="1">
            <a:off x="7615213" y="4577614"/>
            <a:ext cx="320512" cy="118878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2122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8D2B24-3E13-4877-BD71-EB91D35024F6}"/>
              </a:ext>
            </a:extLst>
          </p:cNvPr>
          <p:cNvPicPr>
            <a:picLocks noChangeAspect="1"/>
          </p:cNvPicPr>
          <p:nvPr/>
        </p:nvPicPr>
        <p:blipFill>
          <a:blip r:embed="rId2"/>
          <a:stretch>
            <a:fillRect/>
          </a:stretch>
        </p:blipFill>
        <p:spPr>
          <a:xfrm>
            <a:off x="586615" y="1325364"/>
            <a:ext cx="2842999" cy="1485263"/>
          </a:xfrm>
          <a:prstGeom prst="rect">
            <a:avLst/>
          </a:prstGeom>
        </p:spPr>
      </p:pic>
      <p:sp>
        <p:nvSpPr>
          <p:cNvPr id="5" name="Rectangle 4">
            <a:extLst>
              <a:ext uri="{FF2B5EF4-FFF2-40B4-BE49-F238E27FC236}">
                <a16:creationId xmlns:a16="http://schemas.microsoft.com/office/drawing/2014/main" id="{DE5C28DC-EAA7-4601-833C-2B5FE754520A}"/>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2931DDA1-8CC8-4AD9-B1F5-3040257CE76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F58307D8-A918-4FD3-8B12-CECC7EB134F4}"/>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8" name="Rectangle 7">
            <a:extLst>
              <a:ext uri="{FF2B5EF4-FFF2-40B4-BE49-F238E27FC236}">
                <a16:creationId xmlns:a16="http://schemas.microsoft.com/office/drawing/2014/main" id="{245D6B48-2182-4B19-A6FA-45F54DB4B82F}"/>
              </a:ext>
            </a:extLst>
          </p:cNvPr>
          <p:cNvSpPr/>
          <p:nvPr/>
        </p:nvSpPr>
        <p:spPr>
          <a:xfrm>
            <a:off x="10204978" y="1420290"/>
            <a:ext cx="1403498" cy="40403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DIVERSE</a:t>
            </a:r>
          </a:p>
        </p:txBody>
      </p:sp>
      <p:sp>
        <p:nvSpPr>
          <p:cNvPr id="9" name="TextBox 8">
            <a:extLst>
              <a:ext uri="{FF2B5EF4-FFF2-40B4-BE49-F238E27FC236}">
                <a16:creationId xmlns:a16="http://schemas.microsoft.com/office/drawing/2014/main" id="{83C47D26-1CAE-4382-9D1F-CF15A1F89CED}"/>
              </a:ext>
            </a:extLst>
          </p:cNvPr>
          <p:cNvSpPr txBox="1"/>
          <p:nvPr/>
        </p:nvSpPr>
        <p:spPr>
          <a:xfrm>
            <a:off x="10976416" y="1608883"/>
            <a:ext cx="337507" cy="215444"/>
          </a:xfrm>
          <a:prstGeom prst="rect">
            <a:avLst/>
          </a:prstGeom>
          <a:noFill/>
        </p:spPr>
        <p:txBody>
          <a:bodyPr wrap="square" rtlCol="0">
            <a:spAutoFit/>
          </a:bodyPr>
          <a:lstStyle/>
          <a:p>
            <a:r>
              <a:rPr lang="en-US" sz="800" strike="sngStrike" dirty="0" err="1"/>
              <a:t>btn</a:t>
            </a:r>
            <a:endParaRPr lang="en-US" sz="800" strike="sngStrike" dirty="0"/>
          </a:p>
        </p:txBody>
      </p:sp>
      <p:cxnSp>
        <p:nvCxnSpPr>
          <p:cNvPr id="11" name="Straight Connector 10">
            <a:extLst>
              <a:ext uri="{FF2B5EF4-FFF2-40B4-BE49-F238E27FC236}">
                <a16:creationId xmlns:a16="http://schemas.microsoft.com/office/drawing/2014/main" id="{41022353-E01B-441B-AA21-183C68F62E8D}"/>
              </a:ext>
            </a:extLst>
          </p:cNvPr>
          <p:cNvCxnSpPr/>
          <p:nvPr/>
        </p:nvCxnSpPr>
        <p:spPr>
          <a:xfrm flipV="1">
            <a:off x="478465" y="1169581"/>
            <a:ext cx="1722475" cy="2009554"/>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33A8F8-FAF8-4520-9E94-8701CF131835}"/>
              </a:ext>
            </a:extLst>
          </p:cNvPr>
          <p:cNvSpPr txBox="1"/>
          <p:nvPr/>
        </p:nvSpPr>
        <p:spPr>
          <a:xfrm>
            <a:off x="5309655" y="1360902"/>
            <a:ext cx="2497779" cy="646331"/>
          </a:xfrm>
          <a:prstGeom prst="rect">
            <a:avLst/>
          </a:prstGeom>
          <a:noFill/>
        </p:spPr>
        <p:txBody>
          <a:bodyPr wrap="square" rtlCol="0">
            <a:spAutoFit/>
          </a:bodyPr>
          <a:lstStyle/>
          <a:p>
            <a:r>
              <a:rPr lang="en-US" dirty="0" err="1"/>
              <a:t>nonPoliceSchool.nonPoliceMusicLogical</a:t>
            </a:r>
            <a:endParaRPr lang="en-US" dirty="0"/>
          </a:p>
        </p:txBody>
      </p:sp>
      <p:sp>
        <p:nvSpPr>
          <p:cNvPr id="13" name="Rectangle 12">
            <a:extLst>
              <a:ext uri="{FF2B5EF4-FFF2-40B4-BE49-F238E27FC236}">
                <a16:creationId xmlns:a16="http://schemas.microsoft.com/office/drawing/2014/main" id="{2D9521CB-D5B0-4E9F-909E-AE301F8214BB}"/>
              </a:ext>
            </a:extLst>
          </p:cNvPr>
          <p:cNvSpPr/>
          <p:nvPr/>
        </p:nvSpPr>
        <p:spPr>
          <a:xfrm>
            <a:off x="501636" y="1314548"/>
            <a:ext cx="2842999" cy="148526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BB806D31-7E25-46DA-81CD-8E43D287B0D5}"/>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94689" y="6251022"/>
            <a:ext cx="352092" cy="352092"/>
          </a:xfrm>
          <a:prstGeom prst="rect">
            <a:avLst/>
          </a:prstGeom>
        </p:spPr>
      </p:pic>
      <p:pic>
        <p:nvPicPr>
          <p:cNvPr id="18" name="Picture 17">
            <a:extLst>
              <a:ext uri="{FF2B5EF4-FFF2-40B4-BE49-F238E27FC236}">
                <a16:creationId xmlns:a16="http://schemas.microsoft.com/office/drawing/2014/main" id="{0478A477-36F0-40EB-A014-BFDBCDC7417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26317" y="6251022"/>
            <a:ext cx="297261" cy="295940"/>
          </a:xfrm>
          <a:prstGeom prst="rect">
            <a:avLst/>
          </a:prstGeom>
        </p:spPr>
      </p:pic>
      <p:pic>
        <p:nvPicPr>
          <p:cNvPr id="20" name="Picture 19">
            <a:extLst>
              <a:ext uri="{FF2B5EF4-FFF2-40B4-BE49-F238E27FC236}">
                <a16:creationId xmlns:a16="http://schemas.microsoft.com/office/drawing/2014/main" id="{2A809939-610B-4662-AAA4-700710C68A02}"/>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60357" y="6268742"/>
            <a:ext cx="334372" cy="334372"/>
          </a:xfrm>
          <a:prstGeom prst="rect">
            <a:avLst/>
          </a:prstGeom>
        </p:spPr>
      </p:pic>
      <p:pic>
        <p:nvPicPr>
          <p:cNvPr id="22" name="Picture 21">
            <a:extLst>
              <a:ext uri="{FF2B5EF4-FFF2-40B4-BE49-F238E27FC236}">
                <a16:creationId xmlns:a16="http://schemas.microsoft.com/office/drawing/2014/main" id="{719FE5F7-C4BF-487C-B9BE-2B5FA49E7A56}"/>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86615" y="6210300"/>
            <a:ext cx="678117" cy="451256"/>
          </a:xfrm>
          <a:prstGeom prst="rect">
            <a:avLst/>
          </a:prstGeom>
        </p:spPr>
      </p:pic>
      <p:cxnSp>
        <p:nvCxnSpPr>
          <p:cNvPr id="25" name="Straight Connector 24">
            <a:extLst>
              <a:ext uri="{FF2B5EF4-FFF2-40B4-BE49-F238E27FC236}">
                <a16:creationId xmlns:a16="http://schemas.microsoft.com/office/drawing/2014/main" id="{6618308E-1226-4FA3-93B2-6ADEF3FC21D3}"/>
              </a:ext>
            </a:extLst>
          </p:cNvPr>
          <p:cNvCxnSpPr/>
          <p:nvPr/>
        </p:nvCxnSpPr>
        <p:spPr>
          <a:xfrm>
            <a:off x="1264732" y="6268742"/>
            <a:ext cx="1808077" cy="2782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A101ABC-E4D3-430B-B57F-F7F7A33E00DC}"/>
              </a:ext>
            </a:extLst>
          </p:cNvPr>
          <p:cNvSpPr txBox="1"/>
          <p:nvPr/>
        </p:nvSpPr>
        <p:spPr>
          <a:xfrm>
            <a:off x="1349884" y="6348567"/>
            <a:ext cx="1487908" cy="215444"/>
          </a:xfrm>
          <a:prstGeom prst="rect">
            <a:avLst/>
          </a:prstGeom>
          <a:noFill/>
        </p:spPr>
        <p:txBody>
          <a:bodyPr wrap="none" rtlCol="0">
            <a:spAutoFit/>
          </a:bodyPr>
          <a:lstStyle/>
          <a:p>
            <a:r>
              <a:rPr lang="en-US" sz="800" strike="sngStrike" dirty="0"/>
              <a:t>30 Minute Song/8 Minute Song</a:t>
            </a:r>
          </a:p>
        </p:txBody>
      </p:sp>
      <p:sp>
        <p:nvSpPr>
          <p:cNvPr id="27" name="TextBox 26">
            <a:extLst>
              <a:ext uri="{FF2B5EF4-FFF2-40B4-BE49-F238E27FC236}">
                <a16:creationId xmlns:a16="http://schemas.microsoft.com/office/drawing/2014/main" id="{82AC0712-8BA9-4D11-9CAA-E14E1EA430FF}"/>
              </a:ext>
            </a:extLst>
          </p:cNvPr>
          <p:cNvSpPr txBox="1"/>
          <p:nvPr/>
        </p:nvSpPr>
        <p:spPr>
          <a:xfrm>
            <a:off x="2662825" y="6240903"/>
            <a:ext cx="439544" cy="338554"/>
          </a:xfrm>
          <a:prstGeom prst="rect">
            <a:avLst/>
          </a:prstGeom>
          <a:noFill/>
        </p:spPr>
        <p:txBody>
          <a:bodyPr wrap="none" rtlCol="0">
            <a:spAutoFit/>
          </a:bodyPr>
          <a:lstStyle/>
          <a:p>
            <a:r>
              <a:rPr lang="en-US" sz="800" dirty="0"/>
              <a:t>Steve</a:t>
            </a:r>
          </a:p>
          <a:p>
            <a:r>
              <a:rPr lang="en-US" sz="800" dirty="0" err="1"/>
              <a:t>Meies</a:t>
            </a:r>
            <a:endParaRPr lang="en-US" sz="800" dirty="0"/>
          </a:p>
        </p:txBody>
      </p:sp>
      <p:sp>
        <p:nvSpPr>
          <p:cNvPr id="23" name="Rectangle 22">
            <a:extLst>
              <a:ext uri="{FF2B5EF4-FFF2-40B4-BE49-F238E27FC236}">
                <a16:creationId xmlns:a16="http://schemas.microsoft.com/office/drawing/2014/main" id="{9E1BA0D3-23E5-4997-90ED-CF65FF161534}"/>
              </a:ext>
            </a:extLst>
          </p:cNvPr>
          <p:cNvSpPr/>
          <p:nvPr/>
        </p:nvSpPr>
        <p:spPr>
          <a:xfrm>
            <a:off x="1339702" y="6251022"/>
            <a:ext cx="3530010" cy="41053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8662F2BD-4B41-4B67-985E-B064881267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4566" y="3115333"/>
            <a:ext cx="1207082" cy="1212470"/>
          </a:xfrm>
          <a:prstGeom prst="rect">
            <a:avLst/>
          </a:prstGeom>
        </p:spPr>
      </p:pic>
      <p:sp>
        <p:nvSpPr>
          <p:cNvPr id="30" name="TextBox 29">
            <a:extLst>
              <a:ext uri="{FF2B5EF4-FFF2-40B4-BE49-F238E27FC236}">
                <a16:creationId xmlns:a16="http://schemas.microsoft.com/office/drawing/2014/main" id="{E87E1F33-3DE2-456F-A8AE-AFC96F328B94}"/>
              </a:ext>
            </a:extLst>
          </p:cNvPr>
          <p:cNvSpPr txBox="1"/>
          <p:nvPr/>
        </p:nvSpPr>
        <p:spPr>
          <a:xfrm>
            <a:off x="2000099" y="3189435"/>
            <a:ext cx="2216056" cy="923330"/>
          </a:xfrm>
          <a:prstGeom prst="rect">
            <a:avLst/>
          </a:prstGeom>
          <a:noFill/>
        </p:spPr>
        <p:txBody>
          <a:bodyPr wrap="none" rtlCol="0">
            <a:spAutoFit/>
          </a:bodyPr>
          <a:lstStyle/>
          <a:p>
            <a:r>
              <a:rPr lang="en-US" dirty="0"/>
              <a:t>Bradley Johnson</a:t>
            </a:r>
          </a:p>
          <a:p>
            <a:r>
              <a:rPr lang="en-US" dirty="0"/>
              <a:t>Hennepin, Minnesota</a:t>
            </a:r>
          </a:p>
          <a:p>
            <a:r>
              <a:rPr lang="en-US" dirty="0"/>
              <a:t>1955</a:t>
            </a:r>
          </a:p>
        </p:txBody>
      </p:sp>
      <p:pic>
        <p:nvPicPr>
          <p:cNvPr id="32" name="Picture 31">
            <a:extLst>
              <a:ext uri="{FF2B5EF4-FFF2-40B4-BE49-F238E27FC236}">
                <a16:creationId xmlns:a16="http://schemas.microsoft.com/office/drawing/2014/main" id="{57038ACD-71F4-4715-BDD4-075C03BE16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2810" y="3096540"/>
            <a:ext cx="1067921" cy="1419302"/>
          </a:xfrm>
          <a:prstGeom prst="rect">
            <a:avLst/>
          </a:prstGeom>
        </p:spPr>
      </p:pic>
      <p:sp>
        <p:nvSpPr>
          <p:cNvPr id="33" name="TextBox 32">
            <a:extLst>
              <a:ext uri="{FF2B5EF4-FFF2-40B4-BE49-F238E27FC236}">
                <a16:creationId xmlns:a16="http://schemas.microsoft.com/office/drawing/2014/main" id="{552DB7D9-71D4-466D-85CA-2EECDE5C7957}"/>
              </a:ext>
            </a:extLst>
          </p:cNvPr>
          <p:cNvSpPr txBox="1"/>
          <p:nvPr/>
        </p:nvSpPr>
        <p:spPr>
          <a:xfrm>
            <a:off x="7293935" y="3668233"/>
            <a:ext cx="5044010" cy="923330"/>
          </a:xfrm>
          <a:prstGeom prst="rect">
            <a:avLst/>
          </a:prstGeom>
          <a:noFill/>
        </p:spPr>
        <p:txBody>
          <a:bodyPr wrap="none" rtlCol="0">
            <a:spAutoFit/>
          </a:bodyPr>
          <a:lstStyle/>
          <a:p>
            <a:r>
              <a:rPr lang="en-US" dirty="0"/>
              <a:t>NAME CHANGE</a:t>
            </a:r>
            <a:r>
              <a:rPr lang="en-US" sz="800" strike="sngStrike" dirty="0"/>
              <a:t>(</a:t>
            </a:r>
            <a:r>
              <a:rPr lang="en-US" sz="800" strike="sngStrike" dirty="0" err="1"/>
              <a:t>ibm</a:t>
            </a:r>
            <a:r>
              <a:rPr lang="en-US" sz="800" strike="sngStrike" dirty="0"/>
              <a:t> free pizza</a:t>
            </a:r>
            <a:r>
              <a:rPr lang="en-US" dirty="0"/>
              <a:t>).</a:t>
            </a:r>
            <a:r>
              <a:rPr lang="en-US" strike="sngStrike" dirty="0"/>
              <a:t>Visa HR Mother High School </a:t>
            </a:r>
          </a:p>
          <a:p>
            <a:r>
              <a:rPr lang="en-US" dirty="0"/>
              <a:t>IPX </a:t>
            </a:r>
            <a:r>
              <a:rPr lang="en-US" strike="sngStrike" dirty="0" err="1"/>
              <a:t>hamton</a:t>
            </a:r>
            <a:endParaRPr lang="en-US" strike="sngStrike" dirty="0"/>
          </a:p>
          <a:p>
            <a:endParaRPr lang="en-US" dirty="0"/>
          </a:p>
        </p:txBody>
      </p:sp>
      <p:sp>
        <p:nvSpPr>
          <p:cNvPr id="34" name="Rectangle 33">
            <a:extLst>
              <a:ext uri="{FF2B5EF4-FFF2-40B4-BE49-F238E27FC236}">
                <a16:creationId xmlns:a16="http://schemas.microsoft.com/office/drawing/2014/main" id="{0BF05EC9-FEF6-418A-B859-95D9607353E2}"/>
              </a:ext>
            </a:extLst>
          </p:cNvPr>
          <p:cNvSpPr/>
          <p:nvPr/>
        </p:nvSpPr>
        <p:spPr>
          <a:xfrm>
            <a:off x="9503229" y="3045594"/>
            <a:ext cx="1310083" cy="6092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p>
        </p:txBody>
      </p:sp>
      <p:pic>
        <p:nvPicPr>
          <p:cNvPr id="36" name="Picture 35">
            <a:extLst>
              <a:ext uri="{FF2B5EF4-FFF2-40B4-BE49-F238E27FC236}">
                <a16:creationId xmlns:a16="http://schemas.microsoft.com/office/drawing/2014/main" id="{597C1F12-34AF-4E80-950C-F09EF6277BD2}"/>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895182" y="3049415"/>
            <a:ext cx="514632" cy="717776"/>
          </a:xfrm>
          <a:prstGeom prst="rect">
            <a:avLst/>
          </a:prstGeom>
        </p:spPr>
      </p:pic>
      <p:pic>
        <p:nvPicPr>
          <p:cNvPr id="38" name="Picture 37">
            <a:extLst>
              <a:ext uri="{FF2B5EF4-FFF2-40B4-BE49-F238E27FC236}">
                <a16:creationId xmlns:a16="http://schemas.microsoft.com/office/drawing/2014/main" id="{CF43E5C7-6103-4FB7-B655-1265CECD4FE1}"/>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281402" y="3045594"/>
            <a:ext cx="514632" cy="704939"/>
          </a:xfrm>
          <a:prstGeom prst="rect">
            <a:avLst/>
          </a:prstGeom>
        </p:spPr>
      </p:pic>
      <p:sp>
        <p:nvSpPr>
          <p:cNvPr id="39" name="Heart 38">
            <a:extLst>
              <a:ext uri="{FF2B5EF4-FFF2-40B4-BE49-F238E27FC236}">
                <a16:creationId xmlns:a16="http://schemas.microsoft.com/office/drawing/2014/main" id="{0AEE290D-4E70-4E33-93AB-81AC8576823C}"/>
              </a:ext>
            </a:extLst>
          </p:cNvPr>
          <p:cNvSpPr/>
          <p:nvPr/>
        </p:nvSpPr>
        <p:spPr>
          <a:xfrm>
            <a:off x="8512629" y="2498221"/>
            <a:ext cx="897185" cy="445773"/>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♥LACE</a:t>
            </a:r>
          </a:p>
        </p:txBody>
      </p:sp>
      <p:sp>
        <p:nvSpPr>
          <p:cNvPr id="40" name="Cube 39">
            <a:extLst>
              <a:ext uri="{FF2B5EF4-FFF2-40B4-BE49-F238E27FC236}">
                <a16:creationId xmlns:a16="http://schemas.microsoft.com/office/drawing/2014/main" id="{E8CAC7AA-FC91-433B-B80D-9B31BC318E2A}"/>
              </a:ext>
            </a:extLst>
          </p:cNvPr>
          <p:cNvSpPr/>
          <p:nvPr/>
        </p:nvSpPr>
        <p:spPr>
          <a:xfrm>
            <a:off x="10906727" y="3049301"/>
            <a:ext cx="1135694" cy="6017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41" name="TextBox 40">
            <a:extLst>
              <a:ext uri="{FF2B5EF4-FFF2-40B4-BE49-F238E27FC236}">
                <a16:creationId xmlns:a16="http://schemas.microsoft.com/office/drawing/2014/main" id="{24E54396-3B85-40D9-A25F-4081C00BCD38}"/>
              </a:ext>
            </a:extLst>
          </p:cNvPr>
          <p:cNvSpPr txBox="1"/>
          <p:nvPr/>
        </p:nvSpPr>
        <p:spPr>
          <a:xfrm>
            <a:off x="9326151" y="2554800"/>
            <a:ext cx="3038011" cy="369332"/>
          </a:xfrm>
          <a:prstGeom prst="rect">
            <a:avLst/>
          </a:prstGeom>
          <a:noFill/>
        </p:spPr>
        <p:txBody>
          <a:bodyPr wrap="none" rtlCol="0">
            <a:spAutoFit/>
          </a:bodyPr>
          <a:lstStyle/>
          <a:p>
            <a:r>
              <a:rPr lang="en-US" dirty="0"/>
              <a:t>!HOMICIDE:NANA: </a:t>
            </a:r>
            <a:r>
              <a:rPr lang="en-US" sz="800" strike="sngStrike" dirty="0" err="1"/>
              <a:t>elesebth</a:t>
            </a:r>
            <a:r>
              <a:rPr lang="en-US" sz="800" strike="sngStrike" dirty="0"/>
              <a:t> </a:t>
            </a:r>
            <a:r>
              <a:rPr lang="en-US" sz="800" strike="sngStrike" dirty="0" err="1"/>
              <a:t>herz</a:t>
            </a:r>
            <a:r>
              <a:rPr lang="en-US" sz="800" strike="sngStrike" dirty="0"/>
              <a:t> </a:t>
            </a:r>
            <a:r>
              <a:rPr lang="en-US" sz="800" strike="sngStrike" dirty="0" err="1"/>
              <a:t>fuer</a:t>
            </a:r>
            <a:r>
              <a:rPr lang="en-US" sz="800" strike="sngStrike" dirty="0"/>
              <a:t> kinder</a:t>
            </a:r>
          </a:p>
        </p:txBody>
      </p:sp>
      <p:sp>
        <p:nvSpPr>
          <p:cNvPr id="42" name="TextBox 41">
            <a:extLst>
              <a:ext uri="{FF2B5EF4-FFF2-40B4-BE49-F238E27FC236}">
                <a16:creationId xmlns:a16="http://schemas.microsoft.com/office/drawing/2014/main" id="{24651DBB-9481-4FA3-977C-02E5BC41AD2C}"/>
              </a:ext>
            </a:extLst>
          </p:cNvPr>
          <p:cNvSpPr txBox="1"/>
          <p:nvPr/>
        </p:nvSpPr>
        <p:spPr>
          <a:xfrm>
            <a:off x="9844273" y="2980868"/>
            <a:ext cx="679225" cy="369332"/>
          </a:xfrm>
          <a:prstGeom prst="rect">
            <a:avLst/>
          </a:prstGeom>
          <a:noFill/>
        </p:spPr>
        <p:txBody>
          <a:bodyPr wrap="none" rtlCol="0">
            <a:spAutoFit/>
          </a:bodyPr>
          <a:lstStyle/>
          <a:p>
            <a:r>
              <a:rPr lang="en-US" dirty="0"/>
              <a:t>CPVA</a:t>
            </a:r>
          </a:p>
        </p:txBody>
      </p:sp>
      <p:sp>
        <p:nvSpPr>
          <p:cNvPr id="43" name="TextBox 42">
            <a:extLst>
              <a:ext uri="{FF2B5EF4-FFF2-40B4-BE49-F238E27FC236}">
                <a16:creationId xmlns:a16="http://schemas.microsoft.com/office/drawing/2014/main" id="{40D7078B-46D3-48A7-8C14-EDC3ABC24A36}"/>
              </a:ext>
            </a:extLst>
          </p:cNvPr>
          <p:cNvSpPr txBox="1"/>
          <p:nvPr/>
        </p:nvSpPr>
        <p:spPr>
          <a:xfrm>
            <a:off x="9409814" y="3466703"/>
            <a:ext cx="1901483" cy="215444"/>
          </a:xfrm>
          <a:prstGeom prst="rect">
            <a:avLst/>
          </a:prstGeom>
          <a:noFill/>
        </p:spPr>
        <p:txBody>
          <a:bodyPr wrap="none" rtlCol="0">
            <a:spAutoFit/>
          </a:bodyPr>
          <a:lstStyle/>
          <a:p>
            <a:r>
              <a:rPr lang="en-US" sz="800" dirty="0"/>
              <a:t>V1:FBI:KIDNAPPING.WW2:nonPoliceBPM</a:t>
            </a:r>
          </a:p>
        </p:txBody>
      </p:sp>
      <p:sp>
        <p:nvSpPr>
          <p:cNvPr id="44" name="TextBox 43">
            <a:extLst>
              <a:ext uri="{FF2B5EF4-FFF2-40B4-BE49-F238E27FC236}">
                <a16:creationId xmlns:a16="http://schemas.microsoft.com/office/drawing/2014/main" id="{3470E69A-66BA-4EBD-A802-5049DFE25BCD}"/>
              </a:ext>
            </a:extLst>
          </p:cNvPr>
          <p:cNvSpPr txBox="1"/>
          <p:nvPr/>
        </p:nvSpPr>
        <p:spPr>
          <a:xfrm>
            <a:off x="8218078" y="2860588"/>
            <a:ext cx="1067921" cy="215444"/>
          </a:xfrm>
          <a:prstGeom prst="rect">
            <a:avLst/>
          </a:prstGeom>
          <a:noFill/>
        </p:spPr>
        <p:txBody>
          <a:bodyPr wrap="none" rtlCol="0">
            <a:spAutoFit/>
          </a:bodyPr>
          <a:lstStyle/>
          <a:p>
            <a:r>
              <a:rPr lang="en-US" sz="800" dirty="0" err="1"/>
              <a:t>nonPoliceQOSLogical</a:t>
            </a:r>
            <a:endParaRPr lang="en-US" sz="800" dirty="0"/>
          </a:p>
        </p:txBody>
      </p:sp>
      <p:sp>
        <p:nvSpPr>
          <p:cNvPr id="45" name="Rectangle 44">
            <a:extLst>
              <a:ext uri="{FF2B5EF4-FFF2-40B4-BE49-F238E27FC236}">
                <a16:creationId xmlns:a16="http://schemas.microsoft.com/office/drawing/2014/main" id="{4218FECA-B226-4AFC-BDE1-8B5E3CBE6A18}"/>
              </a:ext>
            </a:extLst>
          </p:cNvPr>
          <p:cNvSpPr/>
          <p:nvPr/>
        </p:nvSpPr>
        <p:spPr>
          <a:xfrm>
            <a:off x="8218078" y="2424224"/>
            <a:ext cx="3968624" cy="16822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Single Corner Rounded 45">
            <a:extLst>
              <a:ext uri="{FF2B5EF4-FFF2-40B4-BE49-F238E27FC236}">
                <a16:creationId xmlns:a16="http://schemas.microsoft.com/office/drawing/2014/main" id="{176426F9-9449-4265-AC03-F14D295E1C4C}"/>
              </a:ext>
            </a:extLst>
          </p:cNvPr>
          <p:cNvSpPr/>
          <p:nvPr/>
        </p:nvSpPr>
        <p:spPr>
          <a:xfrm>
            <a:off x="11311297" y="1698663"/>
            <a:ext cx="880703" cy="369332"/>
          </a:xfrm>
          <a:prstGeom prst="round1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a:t>
            </a:r>
          </a:p>
        </p:txBody>
      </p:sp>
      <p:pic>
        <p:nvPicPr>
          <p:cNvPr id="48" name="Picture 47">
            <a:extLst>
              <a:ext uri="{FF2B5EF4-FFF2-40B4-BE49-F238E27FC236}">
                <a16:creationId xmlns:a16="http://schemas.microsoft.com/office/drawing/2014/main" id="{1053FE6E-FDEC-4CD4-9622-E20E520278A1}"/>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flipH="1">
            <a:off x="11023913" y="1712088"/>
            <a:ext cx="367691" cy="369332"/>
          </a:xfrm>
          <a:prstGeom prst="rect">
            <a:avLst/>
          </a:prstGeom>
        </p:spPr>
      </p:pic>
      <p:sp>
        <p:nvSpPr>
          <p:cNvPr id="49" name="Rectangle 48">
            <a:extLst>
              <a:ext uri="{FF2B5EF4-FFF2-40B4-BE49-F238E27FC236}">
                <a16:creationId xmlns:a16="http://schemas.microsoft.com/office/drawing/2014/main" id="{9F226478-5F38-4D81-87BA-F891093A3E60}"/>
              </a:ext>
            </a:extLst>
          </p:cNvPr>
          <p:cNvSpPr/>
          <p:nvPr/>
        </p:nvSpPr>
        <p:spPr>
          <a:xfrm>
            <a:off x="5715000" y="3853543"/>
            <a:ext cx="751114" cy="104502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6402609C-A9CB-4727-AE6A-38FBE4CD6BF2}"/>
              </a:ext>
            </a:extLst>
          </p:cNvPr>
          <p:cNvCxnSpPr>
            <a:cxnSpLocks/>
          </p:cNvCxnSpPr>
          <p:nvPr/>
        </p:nvCxnSpPr>
        <p:spPr>
          <a:xfrm>
            <a:off x="5868409" y="3853543"/>
            <a:ext cx="110297" cy="252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4C34BE2-178D-4DB2-81D1-2F0F0021B7ED}"/>
              </a:ext>
            </a:extLst>
          </p:cNvPr>
          <p:cNvCxnSpPr>
            <a:cxnSpLocks/>
            <a:stCxn id="49" idx="0"/>
          </p:cNvCxnSpPr>
          <p:nvPr/>
        </p:nvCxnSpPr>
        <p:spPr>
          <a:xfrm>
            <a:off x="6090557" y="3853543"/>
            <a:ext cx="104271" cy="2275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FACDF07-BFFA-4E10-98AF-C04A9B5B551B}"/>
              </a:ext>
            </a:extLst>
          </p:cNvPr>
          <p:cNvCxnSpPr>
            <a:cxnSpLocks/>
          </p:cNvCxnSpPr>
          <p:nvPr/>
        </p:nvCxnSpPr>
        <p:spPr>
          <a:xfrm>
            <a:off x="6008774" y="3828633"/>
            <a:ext cx="110297" cy="2529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B7179481-5FEF-4B97-919F-BDA7EC8B9D0C}"/>
              </a:ext>
            </a:extLst>
          </p:cNvPr>
          <p:cNvSpPr/>
          <p:nvPr/>
        </p:nvSpPr>
        <p:spPr>
          <a:xfrm>
            <a:off x="6194828" y="4129898"/>
            <a:ext cx="610767" cy="9233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8A991B38-2A8C-4EE0-ACE8-3A8A605EAE21}"/>
              </a:ext>
            </a:extLst>
          </p:cNvPr>
          <p:cNvSpPr txBox="1"/>
          <p:nvPr/>
        </p:nvSpPr>
        <p:spPr>
          <a:xfrm>
            <a:off x="6262005" y="4255506"/>
            <a:ext cx="476412" cy="646331"/>
          </a:xfrm>
          <a:prstGeom prst="rect">
            <a:avLst/>
          </a:prstGeom>
          <a:noFill/>
        </p:spPr>
        <p:txBody>
          <a:bodyPr wrap="none" rtlCol="0">
            <a:spAutoFit/>
          </a:bodyPr>
          <a:lstStyle/>
          <a:p>
            <a:r>
              <a:rPr lang="en-US" sz="3600" b="1" dirty="0">
                <a:solidFill>
                  <a:schemeClr val="accent1"/>
                </a:solidFill>
              </a:rPr>
              <a:t>G</a:t>
            </a:r>
          </a:p>
        </p:txBody>
      </p:sp>
      <p:cxnSp>
        <p:nvCxnSpPr>
          <p:cNvPr id="59" name="Straight Connector 58">
            <a:extLst>
              <a:ext uri="{FF2B5EF4-FFF2-40B4-BE49-F238E27FC236}">
                <a16:creationId xmlns:a16="http://schemas.microsoft.com/office/drawing/2014/main" id="{B59CCF7D-A157-4086-9969-2F37D4DFCB28}"/>
              </a:ext>
            </a:extLst>
          </p:cNvPr>
          <p:cNvCxnSpPr/>
          <p:nvPr/>
        </p:nvCxnSpPr>
        <p:spPr>
          <a:xfrm>
            <a:off x="5844167" y="3651100"/>
            <a:ext cx="1133576" cy="151961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8AF802B-694A-462F-B40C-5895852C16A9}"/>
              </a:ext>
            </a:extLst>
          </p:cNvPr>
          <p:cNvSpPr/>
          <p:nvPr/>
        </p:nvSpPr>
        <p:spPr>
          <a:xfrm>
            <a:off x="5768019" y="3814431"/>
            <a:ext cx="1209724" cy="123879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hlinkClick r:id="rId12" action="ppaction://hlinksldjump"/>
            <a:extLst>
              <a:ext uri="{FF2B5EF4-FFF2-40B4-BE49-F238E27FC236}">
                <a16:creationId xmlns:a16="http://schemas.microsoft.com/office/drawing/2014/main" id="{4991071C-3D06-4C1C-9A25-E334E2BB5E1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740535" y="1923153"/>
            <a:ext cx="980425" cy="980425"/>
          </a:xfrm>
          <a:prstGeom prst="rect">
            <a:avLst/>
          </a:prstGeom>
        </p:spPr>
      </p:pic>
      <p:cxnSp>
        <p:nvCxnSpPr>
          <p:cNvPr id="63" name="Straight Connector 62">
            <a:extLst>
              <a:ext uri="{FF2B5EF4-FFF2-40B4-BE49-F238E27FC236}">
                <a16:creationId xmlns:a16="http://schemas.microsoft.com/office/drawing/2014/main" id="{53488733-082B-47D1-BB99-62FE5410F83B}"/>
              </a:ext>
            </a:extLst>
          </p:cNvPr>
          <p:cNvCxnSpPr/>
          <p:nvPr/>
        </p:nvCxnSpPr>
        <p:spPr>
          <a:xfrm flipV="1">
            <a:off x="8371114" y="3045594"/>
            <a:ext cx="1230086" cy="605506"/>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4A72E08A-6054-4D3C-A679-4E7CA3A33EEB}"/>
              </a:ext>
            </a:extLst>
          </p:cNvPr>
          <p:cNvSpPr txBox="1"/>
          <p:nvPr/>
        </p:nvSpPr>
        <p:spPr>
          <a:xfrm>
            <a:off x="8751125" y="2060000"/>
            <a:ext cx="1670650" cy="369332"/>
          </a:xfrm>
          <a:prstGeom prst="rect">
            <a:avLst/>
          </a:prstGeom>
          <a:noFill/>
        </p:spPr>
        <p:txBody>
          <a:bodyPr wrap="none" rtlCol="0">
            <a:spAutoFit/>
          </a:bodyPr>
          <a:lstStyle/>
          <a:p>
            <a:r>
              <a:rPr lang="en-US" sz="900" b="1" dirty="0"/>
              <a:t>2014 v2:FBI:KIDNAPPIGN:CPVA</a:t>
            </a:r>
          </a:p>
          <a:p>
            <a:r>
              <a:rPr lang="en-US" sz="900" b="1" dirty="0"/>
              <a:t>1991 v1:FBI:KIDNAPPIGN:CVPA</a:t>
            </a:r>
          </a:p>
        </p:txBody>
      </p:sp>
      <p:cxnSp>
        <p:nvCxnSpPr>
          <p:cNvPr id="66" name="Straight Arrow Connector 65">
            <a:extLst>
              <a:ext uri="{FF2B5EF4-FFF2-40B4-BE49-F238E27FC236}">
                <a16:creationId xmlns:a16="http://schemas.microsoft.com/office/drawing/2014/main" id="{9D31A9F8-F83F-4855-8BB4-E4609B595B22}"/>
              </a:ext>
            </a:extLst>
          </p:cNvPr>
          <p:cNvCxnSpPr>
            <a:cxnSpLocks/>
          </p:cNvCxnSpPr>
          <p:nvPr/>
        </p:nvCxnSpPr>
        <p:spPr>
          <a:xfrm>
            <a:off x="9494491" y="2455126"/>
            <a:ext cx="59968" cy="861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F707C7C-8DCF-48DD-B90C-5F5D6A5A9A0F}"/>
              </a:ext>
            </a:extLst>
          </p:cNvPr>
          <p:cNvCxnSpPr/>
          <p:nvPr/>
        </p:nvCxnSpPr>
        <p:spPr>
          <a:xfrm>
            <a:off x="8371114" y="2138793"/>
            <a:ext cx="2836644" cy="105519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A4F2935A-3836-4797-9795-DB7AC01254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4500" y="5462364"/>
            <a:ext cx="812495" cy="1220963"/>
          </a:xfrm>
          <a:prstGeom prst="rect">
            <a:avLst/>
          </a:prstGeom>
        </p:spPr>
      </p:pic>
      <p:pic>
        <p:nvPicPr>
          <p:cNvPr id="75" name="Picture 74">
            <a:extLst>
              <a:ext uri="{FF2B5EF4-FFF2-40B4-BE49-F238E27FC236}">
                <a16:creationId xmlns:a16="http://schemas.microsoft.com/office/drawing/2014/main" id="{3AE723C3-3E06-4C71-9825-1C3638B1033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807434" y="5431024"/>
            <a:ext cx="675724" cy="1206650"/>
          </a:xfrm>
          <a:prstGeom prst="rect">
            <a:avLst/>
          </a:prstGeom>
        </p:spPr>
      </p:pic>
      <p:sp>
        <p:nvSpPr>
          <p:cNvPr id="76" name="Rectangle 75">
            <a:extLst>
              <a:ext uri="{FF2B5EF4-FFF2-40B4-BE49-F238E27FC236}">
                <a16:creationId xmlns:a16="http://schemas.microsoft.com/office/drawing/2014/main" id="{466651EF-4A5F-4ED6-88B6-F6EAEEF548CE}"/>
              </a:ext>
            </a:extLst>
          </p:cNvPr>
          <p:cNvSpPr/>
          <p:nvPr/>
        </p:nvSpPr>
        <p:spPr>
          <a:xfrm>
            <a:off x="9549936" y="4672965"/>
            <a:ext cx="1310083" cy="6092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p>
        </p:txBody>
      </p:sp>
      <p:sp>
        <p:nvSpPr>
          <p:cNvPr id="77" name="Cube 76">
            <a:extLst>
              <a:ext uri="{FF2B5EF4-FFF2-40B4-BE49-F238E27FC236}">
                <a16:creationId xmlns:a16="http://schemas.microsoft.com/office/drawing/2014/main" id="{079B98AD-FB36-4592-8720-1D3D2D8E570E}"/>
              </a:ext>
            </a:extLst>
          </p:cNvPr>
          <p:cNvSpPr/>
          <p:nvPr/>
        </p:nvSpPr>
        <p:spPr>
          <a:xfrm>
            <a:off x="10953434" y="4676672"/>
            <a:ext cx="1135694" cy="6017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78" name="TextBox 77">
            <a:extLst>
              <a:ext uri="{FF2B5EF4-FFF2-40B4-BE49-F238E27FC236}">
                <a16:creationId xmlns:a16="http://schemas.microsoft.com/office/drawing/2014/main" id="{636848FE-2001-4E6B-8324-9582F36C032D}"/>
              </a:ext>
            </a:extLst>
          </p:cNvPr>
          <p:cNvSpPr txBox="1"/>
          <p:nvPr/>
        </p:nvSpPr>
        <p:spPr>
          <a:xfrm>
            <a:off x="9890980" y="4608239"/>
            <a:ext cx="679225" cy="369332"/>
          </a:xfrm>
          <a:prstGeom prst="rect">
            <a:avLst/>
          </a:prstGeom>
          <a:noFill/>
        </p:spPr>
        <p:txBody>
          <a:bodyPr wrap="none" rtlCol="0">
            <a:spAutoFit/>
          </a:bodyPr>
          <a:lstStyle/>
          <a:p>
            <a:r>
              <a:rPr lang="en-US" dirty="0"/>
              <a:t>CPVA</a:t>
            </a:r>
          </a:p>
        </p:txBody>
      </p:sp>
      <p:sp>
        <p:nvSpPr>
          <p:cNvPr id="79" name="TextBox 78">
            <a:extLst>
              <a:ext uri="{FF2B5EF4-FFF2-40B4-BE49-F238E27FC236}">
                <a16:creationId xmlns:a16="http://schemas.microsoft.com/office/drawing/2014/main" id="{EF077AA0-8F8A-47F3-83A2-A40285F05C5B}"/>
              </a:ext>
            </a:extLst>
          </p:cNvPr>
          <p:cNvSpPr txBox="1"/>
          <p:nvPr/>
        </p:nvSpPr>
        <p:spPr>
          <a:xfrm>
            <a:off x="9456521" y="5094074"/>
            <a:ext cx="1901483" cy="215444"/>
          </a:xfrm>
          <a:prstGeom prst="rect">
            <a:avLst/>
          </a:prstGeom>
          <a:noFill/>
        </p:spPr>
        <p:txBody>
          <a:bodyPr wrap="none" rtlCol="0">
            <a:spAutoFit/>
          </a:bodyPr>
          <a:lstStyle/>
          <a:p>
            <a:r>
              <a:rPr lang="en-US" sz="800" dirty="0"/>
              <a:t>V1:FBI:KIDNAPPING.WW2:nonPoliceBPM</a:t>
            </a:r>
          </a:p>
        </p:txBody>
      </p:sp>
      <p:sp>
        <p:nvSpPr>
          <p:cNvPr id="80" name="Rectangle 79">
            <a:extLst>
              <a:ext uri="{FF2B5EF4-FFF2-40B4-BE49-F238E27FC236}">
                <a16:creationId xmlns:a16="http://schemas.microsoft.com/office/drawing/2014/main" id="{0FD42517-1C3B-47E8-82CC-4EF14CC608FF}"/>
              </a:ext>
            </a:extLst>
          </p:cNvPr>
          <p:cNvSpPr/>
          <p:nvPr/>
        </p:nvSpPr>
        <p:spPr>
          <a:xfrm>
            <a:off x="8994421" y="4092788"/>
            <a:ext cx="6096000" cy="577081"/>
          </a:xfrm>
          <a:prstGeom prst="rect">
            <a:avLst/>
          </a:prstGeom>
        </p:spPr>
        <p:txBody>
          <a:bodyPr>
            <a:spAutoFit/>
          </a:bodyPr>
          <a:lstStyle/>
          <a:p>
            <a:r>
              <a:rPr lang="en-US" sz="1050" b="1" dirty="0"/>
              <a:t>2041 v3:FBI:KIDNAPPING:CVPA</a:t>
            </a:r>
          </a:p>
          <a:p>
            <a:r>
              <a:rPr lang="en-US" sz="1050" b="1" dirty="0"/>
              <a:t>2014 v2:FBI:KIDNAPPIGN:CPVA</a:t>
            </a:r>
          </a:p>
          <a:p>
            <a:r>
              <a:rPr lang="en-US" sz="1050" b="1" dirty="0"/>
              <a:t>1991 v1:FBI:KIDNAPPIGN:CVPA</a:t>
            </a:r>
          </a:p>
        </p:txBody>
      </p:sp>
      <p:pic>
        <p:nvPicPr>
          <p:cNvPr id="81" name="Picture 80">
            <a:extLst>
              <a:ext uri="{FF2B5EF4-FFF2-40B4-BE49-F238E27FC236}">
                <a16:creationId xmlns:a16="http://schemas.microsoft.com/office/drawing/2014/main" id="{FAA24B58-E406-4B64-8554-3D93C7A30393}"/>
              </a:ext>
            </a:extLst>
          </p:cNvPr>
          <p:cNvPicPr>
            <a:picLocks noChangeAspect="1"/>
          </p:cNvPicPr>
          <p:nvPr/>
        </p:nvPicPr>
        <p:blipFill>
          <a:blip r:embed="rId16"/>
          <a:stretch>
            <a:fillRect/>
          </a:stretch>
        </p:blipFill>
        <p:spPr>
          <a:xfrm>
            <a:off x="7535321" y="4241437"/>
            <a:ext cx="1527051" cy="1054610"/>
          </a:xfrm>
          <a:prstGeom prst="rect">
            <a:avLst/>
          </a:prstGeom>
        </p:spPr>
      </p:pic>
      <p:cxnSp>
        <p:nvCxnSpPr>
          <p:cNvPr id="83" name="Straight Connector 82">
            <a:extLst>
              <a:ext uri="{FF2B5EF4-FFF2-40B4-BE49-F238E27FC236}">
                <a16:creationId xmlns:a16="http://schemas.microsoft.com/office/drawing/2014/main" id="{E9942B7C-90EB-4EB4-ACA3-9EBD424E0410}"/>
              </a:ext>
            </a:extLst>
          </p:cNvPr>
          <p:cNvCxnSpPr/>
          <p:nvPr/>
        </p:nvCxnSpPr>
        <p:spPr>
          <a:xfrm>
            <a:off x="7535321" y="5296047"/>
            <a:ext cx="4507100" cy="60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621B5FD-8E83-4309-969D-07A3BB0F2EB3}"/>
              </a:ext>
            </a:extLst>
          </p:cNvPr>
          <p:cNvCxnSpPr/>
          <p:nvPr/>
        </p:nvCxnSpPr>
        <p:spPr>
          <a:xfrm>
            <a:off x="7704026" y="2912156"/>
            <a:ext cx="4507100" cy="60171"/>
          </a:xfrm>
          <a:prstGeom prst="line">
            <a:avLst/>
          </a:prstGeom>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6EFD4340-110F-4E3C-A012-1B1FE3787D4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14012" y="4537962"/>
            <a:ext cx="1161544" cy="1462179"/>
          </a:xfrm>
          <a:prstGeom prst="rect">
            <a:avLst/>
          </a:prstGeom>
        </p:spPr>
      </p:pic>
      <p:sp>
        <p:nvSpPr>
          <p:cNvPr id="87" name="Rectangle 86">
            <a:extLst>
              <a:ext uri="{FF2B5EF4-FFF2-40B4-BE49-F238E27FC236}">
                <a16:creationId xmlns:a16="http://schemas.microsoft.com/office/drawing/2014/main" id="{78E78954-ACCF-44EF-8E95-E5504E8974C1}"/>
              </a:ext>
            </a:extLst>
          </p:cNvPr>
          <p:cNvSpPr/>
          <p:nvPr/>
        </p:nvSpPr>
        <p:spPr>
          <a:xfrm>
            <a:off x="2075388" y="4436906"/>
            <a:ext cx="2411084" cy="923330"/>
          </a:xfrm>
          <a:prstGeom prst="rect">
            <a:avLst/>
          </a:prstGeom>
        </p:spPr>
        <p:txBody>
          <a:bodyPr wrap="square">
            <a:spAutoFit/>
          </a:bodyPr>
          <a:lstStyle/>
          <a:p>
            <a:r>
              <a:rPr lang="en-US" dirty="0"/>
              <a:t>Philip Johnson</a:t>
            </a:r>
          </a:p>
          <a:p>
            <a:r>
              <a:rPr lang="en-US" dirty="0"/>
              <a:t>Hennepin, Minnesota</a:t>
            </a:r>
          </a:p>
          <a:p>
            <a:r>
              <a:rPr lang="en-US" dirty="0"/>
              <a:t>1955</a:t>
            </a:r>
          </a:p>
        </p:txBody>
      </p:sp>
      <p:pic>
        <p:nvPicPr>
          <p:cNvPr id="88" name="Picture 87">
            <a:extLst>
              <a:ext uri="{FF2B5EF4-FFF2-40B4-BE49-F238E27FC236}">
                <a16:creationId xmlns:a16="http://schemas.microsoft.com/office/drawing/2014/main" id="{921DAEF6-8F0E-4436-AB0E-FF2496A6D7A9}"/>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954882" y="3767191"/>
            <a:ext cx="463058" cy="695852"/>
          </a:xfrm>
          <a:prstGeom prst="rect">
            <a:avLst/>
          </a:prstGeom>
        </p:spPr>
      </p:pic>
      <p:sp>
        <p:nvSpPr>
          <p:cNvPr id="89" name="Rectangle 88">
            <a:extLst>
              <a:ext uri="{FF2B5EF4-FFF2-40B4-BE49-F238E27FC236}">
                <a16:creationId xmlns:a16="http://schemas.microsoft.com/office/drawing/2014/main" id="{B7D80EFC-A6FE-43F8-BC23-ACAD22233C82}"/>
              </a:ext>
            </a:extLst>
          </p:cNvPr>
          <p:cNvSpPr/>
          <p:nvPr/>
        </p:nvSpPr>
        <p:spPr>
          <a:xfrm>
            <a:off x="2974331" y="3798920"/>
            <a:ext cx="413687" cy="6466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BCEFCB6E-BA48-4EA2-A1CD-ED1013C27942}"/>
              </a:ext>
            </a:extLst>
          </p:cNvPr>
          <p:cNvCxnSpPr/>
          <p:nvPr/>
        </p:nvCxnSpPr>
        <p:spPr>
          <a:xfrm flipV="1">
            <a:off x="2627718" y="3902103"/>
            <a:ext cx="1001686" cy="242391"/>
          </a:xfrm>
          <a:prstGeom prst="line">
            <a:avLst/>
          </a:prstGeom>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21E8BC71-4D12-445D-A76F-2D617685E23D}"/>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121071" y="6263236"/>
            <a:ext cx="279341" cy="386105"/>
          </a:xfrm>
          <a:prstGeom prst="rect">
            <a:avLst/>
          </a:prstGeom>
        </p:spPr>
      </p:pic>
      <p:pic>
        <p:nvPicPr>
          <p:cNvPr id="94" name="Picture 93">
            <a:extLst>
              <a:ext uri="{FF2B5EF4-FFF2-40B4-BE49-F238E27FC236}">
                <a16:creationId xmlns:a16="http://schemas.microsoft.com/office/drawing/2014/main" id="{43CB4085-78D5-415D-A49C-E872C03E170B}"/>
              </a:ext>
            </a:extLst>
          </p:cNvPr>
          <p:cNvPicPr>
            <a:picLocks noChangeAspect="1"/>
          </p:cNvPicPr>
          <p:nvPr/>
        </p:nvPicPr>
        <p:blipFill>
          <a:blip r:embed="rId19"/>
          <a:stretch>
            <a:fillRect/>
          </a:stretch>
        </p:blipFill>
        <p:spPr>
          <a:xfrm>
            <a:off x="4002573" y="1365627"/>
            <a:ext cx="1130221" cy="1383664"/>
          </a:xfrm>
          <a:prstGeom prst="rect">
            <a:avLst/>
          </a:prstGeom>
        </p:spPr>
      </p:pic>
      <p:sp>
        <p:nvSpPr>
          <p:cNvPr id="95" name="TextBox 94">
            <a:extLst>
              <a:ext uri="{FF2B5EF4-FFF2-40B4-BE49-F238E27FC236}">
                <a16:creationId xmlns:a16="http://schemas.microsoft.com/office/drawing/2014/main" id="{A6A8E66F-17C2-4C5C-BE68-D91C19B6DA9B}"/>
              </a:ext>
            </a:extLst>
          </p:cNvPr>
          <p:cNvSpPr txBox="1"/>
          <p:nvPr/>
        </p:nvSpPr>
        <p:spPr>
          <a:xfrm>
            <a:off x="382391" y="1008756"/>
            <a:ext cx="856325" cy="369332"/>
          </a:xfrm>
          <a:prstGeom prst="rect">
            <a:avLst/>
          </a:prstGeom>
          <a:noFill/>
        </p:spPr>
        <p:txBody>
          <a:bodyPr wrap="none" rtlCol="0">
            <a:spAutoFit/>
          </a:bodyPr>
          <a:lstStyle/>
          <a:p>
            <a:r>
              <a:rPr lang="en-US" b="1" dirty="0"/>
              <a:t>English</a:t>
            </a:r>
          </a:p>
        </p:txBody>
      </p:sp>
      <p:sp>
        <p:nvSpPr>
          <p:cNvPr id="96" name="TextBox 95">
            <a:extLst>
              <a:ext uri="{FF2B5EF4-FFF2-40B4-BE49-F238E27FC236}">
                <a16:creationId xmlns:a16="http://schemas.microsoft.com/office/drawing/2014/main" id="{20727688-D2DE-4299-92E7-35884857D5BD}"/>
              </a:ext>
            </a:extLst>
          </p:cNvPr>
          <p:cNvSpPr txBox="1"/>
          <p:nvPr/>
        </p:nvSpPr>
        <p:spPr>
          <a:xfrm>
            <a:off x="3891517" y="938384"/>
            <a:ext cx="753732" cy="369332"/>
          </a:xfrm>
          <a:prstGeom prst="rect">
            <a:avLst/>
          </a:prstGeom>
          <a:noFill/>
        </p:spPr>
        <p:txBody>
          <a:bodyPr wrap="none" rtlCol="0">
            <a:spAutoFit/>
          </a:bodyPr>
          <a:lstStyle/>
          <a:p>
            <a:r>
              <a:rPr lang="en-US" b="1" dirty="0"/>
              <a:t>Music</a:t>
            </a:r>
          </a:p>
        </p:txBody>
      </p:sp>
      <p:sp>
        <p:nvSpPr>
          <p:cNvPr id="14" name="Rectangle 13">
            <a:extLst>
              <a:ext uri="{FF2B5EF4-FFF2-40B4-BE49-F238E27FC236}">
                <a16:creationId xmlns:a16="http://schemas.microsoft.com/office/drawing/2014/main" id="{EA978AAB-8953-4E75-B9F3-447FC792F2C6}"/>
              </a:ext>
            </a:extLst>
          </p:cNvPr>
          <p:cNvSpPr/>
          <p:nvPr/>
        </p:nvSpPr>
        <p:spPr>
          <a:xfrm>
            <a:off x="3961169" y="1385423"/>
            <a:ext cx="3826421" cy="148526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EF711DEA-7D8B-4765-B0A0-F3B3EC0493A0}"/>
              </a:ext>
            </a:extLst>
          </p:cNvPr>
          <p:cNvSpPr/>
          <p:nvPr/>
        </p:nvSpPr>
        <p:spPr>
          <a:xfrm>
            <a:off x="9628541" y="5524716"/>
            <a:ext cx="1310083" cy="60921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LINK</a:t>
            </a:r>
          </a:p>
        </p:txBody>
      </p:sp>
      <p:sp>
        <p:nvSpPr>
          <p:cNvPr id="98" name="TextBox 97">
            <a:extLst>
              <a:ext uri="{FF2B5EF4-FFF2-40B4-BE49-F238E27FC236}">
                <a16:creationId xmlns:a16="http://schemas.microsoft.com/office/drawing/2014/main" id="{C5AF33B0-3985-4B7C-A406-CCD73D55850B}"/>
              </a:ext>
            </a:extLst>
          </p:cNvPr>
          <p:cNvSpPr txBox="1"/>
          <p:nvPr/>
        </p:nvSpPr>
        <p:spPr>
          <a:xfrm>
            <a:off x="9969585" y="5459990"/>
            <a:ext cx="679225" cy="369332"/>
          </a:xfrm>
          <a:prstGeom prst="rect">
            <a:avLst/>
          </a:prstGeom>
          <a:noFill/>
        </p:spPr>
        <p:txBody>
          <a:bodyPr wrap="none" rtlCol="0">
            <a:spAutoFit/>
          </a:bodyPr>
          <a:lstStyle/>
          <a:p>
            <a:r>
              <a:rPr lang="en-US" dirty="0"/>
              <a:t>CPVA</a:t>
            </a:r>
          </a:p>
        </p:txBody>
      </p:sp>
      <p:sp>
        <p:nvSpPr>
          <p:cNvPr id="99" name="TextBox 98">
            <a:extLst>
              <a:ext uri="{FF2B5EF4-FFF2-40B4-BE49-F238E27FC236}">
                <a16:creationId xmlns:a16="http://schemas.microsoft.com/office/drawing/2014/main" id="{085F425F-D4F8-44E5-BB32-DADF3F80ED43}"/>
              </a:ext>
            </a:extLst>
          </p:cNvPr>
          <p:cNvSpPr txBox="1"/>
          <p:nvPr/>
        </p:nvSpPr>
        <p:spPr>
          <a:xfrm>
            <a:off x="7759576" y="1155352"/>
            <a:ext cx="3589765" cy="369332"/>
          </a:xfrm>
          <a:prstGeom prst="rect">
            <a:avLst/>
          </a:prstGeom>
          <a:noFill/>
        </p:spPr>
        <p:txBody>
          <a:bodyPr wrap="none" rtlCol="0">
            <a:spAutoFit/>
          </a:bodyPr>
          <a:lstStyle/>
          <a:p>
            <a:r>
              <a:rPr lang="en-US" dirty="0" err="1"/>
              <a:t>RESPONSIBILITY:hard-to-find</a:t>
            </a:r>
            <a:r>
              <a:rPr lang="en-US" dirty="0"/>
              <a:t>(logical)</a:t>
            </a:r>
          </a:p>
        </p:txBody>
      </p:sp>
      <p:sp>
        <p:nvSpPr>
          <p:cNvPr id="100" name="Rectangle 99">
            <a:extLst>
              <a:ext uri="{FF2B5EF4-FFF2-40B4-BE49-F238E27FC236}">
                <a16:creationId xmlns:a16="http://schemas.microsoft.com/office/drawing/2014/main" id="{E7665C95-41BD-4234-A0D9-1F5BECA9CFB9}"/>
              </a:ext>
            </a:extLst>
          </p:cNvPr>
          <p:cNvSpPr/>
          <p:nvPr/>
        </p:nvSpPr>
        <p:spPr>
          <a:xfrm>
            <a:off x="10167580" y="849935"/>
            <a:ext cx="2027241" cy="429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 name="Picture 101">
            <a:extLst>
              <a:ext uri="{FF2B5EF4-FFF2-40B4-BE49-F238E27FC236}">
                <a16:creationId xmlns:a16="http://schemas.microsoft.com/office/drawing/2014/main" id="{FD1A3890-F9B3-4C36-806A-655940C2C9F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70602" y="5003550"/>
            <a:ext cx="741210" cy="925591"/>
          </a:xfrm>
          <a:prstGeom prst="rect">
            <a:avLst/>
          </a:prstGeom>
        </p:spPr>
      </p:pic>
      <p:pic>
        <p:nvPicPr>
          <p:cNvPr id="104" name="Picture 103">
            <a:extLst>
              <a:ext uri="{FF2B5EF4-FFF2-40B4-BE49-F238E27FC236}">
                <a16:creationId xmlns:a16="http://schemas.microsoft.com/office/drawing/2014/main" id="{986309B4-C2E5-4303-893A-944CF2ED33E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119399" y="5086332"/>
            <a:ext cx="849462" cy="849462"/>
          </a:xfrm>
          <a:prstGeom prst="rect">
            <a:avLst/>
          </a:prstGeom>
        </p:spPr>
      </p:pic>
      <p:pic>
        <p:nvPicPr>
          <p:cNvPr id="106" name="Picture 105">
            <a:extLst>
              <a:ext uri="{FF2B5EF4-FFF2-40B4-BE49-F238E27FC236}">
                <a16:creationId xmlns:a16="http://schemas.microsoft.com/office/drawing/2014/main" id="{B0C283FA-D6DA-469A-A868-21C0CBA104A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70260" y="5674213"/>
            <a:ext cx="1051827" cy="589023"/>
          </a:xfrm>
          <a:prstGeom prst="rect">
            <a:avLst/>
          </a:prstGeom>
        </p:spPr>
      </p:pic>
      <p:pic>
        <p:nvPicPr>
          <p:cNvPr id="8194" name="Picture 2" descr="Lady Bulldogs Rank Second in State in Softball | San Mateo, CA Patch">
            <a:extLst>
              <a:ext uri="{FF2B5EF4-FFF2-40B4-BE49-F238E27FC236}">
                <a16:creationId xmlns:a16="http://schemas.microsoft.com/office/drawing/2014/main" id="{FEBA4804-82BB-4912-9E47-097DC30E158D}"/>
              </a:ext>
            </a:extLst>
          </p:cNvPr>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6304157" y="3311547"/>
            <a:ext cx="824863" cy="996094"/>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a:extLst>
              <a:ext uri="{FF2B5EF4-FFF2-40B4-BE49-F238E27FC236}">
                <a16:creationId xmlns:a16="http://schemas.microsoft.com/office/drawing/2014/main" id="{79A5D5D2-B31E-4C8C-A10F-1549386DF3C6}"/>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94499" y="4371153"/>
            <a:ext cx="718784" cy="821467"/>
          </a:xfrm>
          <a:prstGeom prst="rect">
            <a:avLst/>
          </a:prstGeom>
        </p:spPr>
      </p:pic>
      <p:pic>
        <p:nvPicPr>
          <p:cNvPr id="111" name="Picture 110">
            <a:extLst>
              <a:ext uri="{FF2B5EF4-FFF2-40B4-BE49-F238E27FC236}">
                <a16:creationId xmlns:a16="http://schemas.microsoft.com/office/drawing/2014/main" id="{B2C8E1AB-A2AF-47D2-8050-D5DC87C08E72}"/>
              </a:ext>
            </a:extLst>
          </p:cNvPr>
          <p:cNvPicPr>
            <a:picLocks noChangeAspect="1"/>
          </p:cNvPicPr>
          <p:nvPr/>
        </p:nvPicPr>
        <p:blipFill>
          <a:blip r:embed="rId25"/>
          <a:stretch>
            <a:fillRect/>
          </a:stretch>
        </p:blipFill>
        <p:spPr>
          <a:xfrm>
            <a:off x="6967098" y="2954160"/>
            <a:ext cx="705266" cy="1025841"/>
          </a:xfrm>
          <a:prstGeom prst="rect">
            <a:avLst/>
          </a:prstGeom>
        </p:spPr>
      </p:pic>
      <p:cxnSp>
        <p:nvCxnSpPr>
          <p:cNvPr id="113" name="Straight Connector 112">
            <a:extLst>
              <a:ext uri="{FF2B5EF4-FFF2-40B4-BE49-F238E27FC236}">
                <a16:creationId xmlns:a16="http://schemas.microsoft.com/office/drawing/2014/main" id="{7897EDC3-5F5F-4DE5-B67D-9D4C9D44F16B}"/>
              </a:ext>
            </a:extLst>
          </p:cNvPr>
          <p:cNvCxnSpPr/>
          <p:nvPr/>
        </p:nvCxnSpPr>
        <p:spPr>
          <a:xfrm>
            <a:off x="6500211" y="3311547"/>
            <a:ext cx="706132" cy="1481358"/>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80FB1DE8-FC1F-4316-97EF-14524344367C}"/>
              </a:ext>
            </a:extLst>
          </p:cNvPr>
          <p:cNvSpPr txBox="1"/>
          <p:nvPr/>
        </p:nvSpPr>
        <p:spPr>
          <a:xfrm>
            <a:off x="5859636" y="2996512"/>
            <a:ext cx="697627" cy="369332"/>
          </a:xfrm>
          <a:prstGeom prst="rect">
            <a:avLst/>
          </a:prstGeom>
          <a:noFill/>
        </p:spPr>
        <p:txBody>
          <a:bodyPr wrap="none" rtlCol="0">
            <a:spAutoFit/>
          </a:bodyPr>
          <a:lstStyle/>
          <a:p>
            <a:r>
              <a:rPr lang="en-US" dirty="0"/>
              <a:t>41.!G</a:t>
            </a:r>
          </a:p>
        </p:txBody>
      </p:sp>
      <p:pic>
        <p:nvPicPr>
          <p:cNvPr id="116" name="Picture 115">
            <a:extLst>
              <a:ext uri="{FF2B5EF4-FFF2-40B4-BE49-F238E27FC236}">
                <a16:creationId xmlns:a16="http://schemas.microsoft.com/office/drawing/2014/main" id="{D1FDE914-91B8-44B4-AB09-255A5F931B10}"/>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5752695" y="3261739"/>
            <a:ext cx="512157" cy="512157"/>
          </a:xfrm>
          <a:prstGeom prst="rect">
            <a:avLst/>
          </a:prstGeom>
        </p:spPr>
      </p:pic>
      <p:cxnSp>
        <p:nvCxnSpPr>
          <p:cNvPr id="118" name="Straight Connector 117">
            <a:extLst>
              <a:ext uri="{FF2B5EF4-FFF2-40B4-BE49-F238E27FC236}">
                <a16:creationId xmlns:a16="http://schemas.microsoft.com/office/drawing/2014/main" id="{F43EA57D-3CA5-4781-ABC5-80E0E474EBA0}"/>
              </a:ext>
            </a:extLst>
          </p:cNvPr>
          <p:cNvCxnSpPr/>
          <p:nvPr/>
        </p:nvCxnSpPr>
        <p:spPr>
          <a:xfrm>
            <a:off x="5715000" y="3262062"/>
            <a:ext cx="542138" cy="41518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F2FB9279-F993-44EC-9057-EF3B3F2EEC1D}"/>
              </a:ext>
            </a:extLst>
          </p:cNvPr>
          <p:cNvSpPr/>
          <p:nvPr/>
        </p:nvSpPr>
        <p:spPr>
          <a:xfrm>
            <a:off x="5766221" y="3316902"/>
            <a:ext cx="505390" cy="4569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120" name="TextBox 119">
            <a:extLst>
              <a:ext uri="{FF2B5EF4-FFF2-40B4-BE49-F238E27FC236}">
                <a16:creationId xmlns:a16="http://schemas.microsoft.com/office/drawing/2014/main" id="{88C48A2F-0816-450B-90F4-952DF8AF3197}"/>
              </a:ext>
            </a:extLst>
          </p:cNvPr>
          <p:cNvSpPr txBox="1"/>
          <p:nvPr/>
        </p:nvSpPr>
        <p:spPr>
          <a:xfrm>
            <a:off x="5727668" y="3180536"/>
            <a:ext cx="611065" cy="215444"/>
          </a:xfrm>
          <a:prstGeom prst="rect">
            <a:avLst/>
          </a:prstGeom>
          <a:noFill/>
        </p:spPr>
        <p:txBody>
          <a:bodyPr wrap="none" rtlCol="0">
            <a:spAutoFit/>
          </a:bodyPr>
          <a:lstStyle/>
          <a:p>
            <a:r>
              <a:rPr lang="en-US" sz="800" dirty="0"/>
              <a:t>AVABILITY</a:t>
            </a:r>
          </a:p>
        </p:txBody>
      </p:sp>
    </p:spTree>
    <p:extLst>
      <p:ext uri="{BB962C8B-B14F-4D97-AF65-F5344CB8AC3E}">
        <p14:creationId xmlns:p14="http://schemas.microsoft.com/office/powerpoint/2010/main" val="300076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A9F243-4536-4E64-935D-BF520E956883}"/>
              </a:ext>
            </a:extLst>
          </p:cNvPr>
          <p:cNvSpPr/>
          <p:nvPr/>
        </p:nvSpPr>
        <p:spPr>
          <a:xfrm>
            <a:off x="4415937" y="2018193"/>
            <a:ext cx="2679644" cy="369332"/>
          </a:xfrm>
          <a:prstGeom prst="rect">
            <a:avLst/>
          </a:prstGeom>
        </p:spPr>
        <p:txBody>
          <a:bodyPr wrap="none">
            <a:spAutoFit/>
          </a:bodyPr>
          <a:lstStyle/>
          <a:p>
            <a:r>
              <a:rPr lang="en-US" dirty="0"/>
              <a:t>super </a:t>
            </a:r>
            <a:r>
              <a:rPr lang="en-US" dirty="0" err="1"/>
              <a:t>nintnedo</a:t>
            </a:r>
            <a:r>
              <a:rPr lang="en-US" dirty="0"/>
              <a:t> </a:t>
            </a:r>
            <a:r>
              <a:rPr lang="en-US" dirty="0" err="1"/>
              <a:t>zelda</a:t>
            </a:r>
            <a:r>
              <a:rPr lang="en-US" dirty="0"/>
              <a:t> 1995</a:t>
            </a:r>
          </a:p>
        </p:txBody>
      </p:sp>
      <p:sp>
        <p:nvSpPr>
          <p:cNvPr id="5" name="Rectangle 4">
            <a:extLst>
              <a:ext uri="{FF2B5EF4-FFF2-40B4-BE49-F238E27FC236}">
                <a16:creationId xmlns:a16="http://schemas.microsoft.com/office/drawing/2014/main" id="{2B2AE582-B706-4504-9682-09FBB3640556}"/>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8058F473-A22C-4D01-B5BB-3F3803E4977B}"/>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06F77B45-5198-422E-A739-03671EC4AB93}"/>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9" name="Picture 8">
            <a:extLst>
              <a:ext uri="{FF2B5EF4-FFF2-40B4-BE49-F238E27FC236}">
                <a16:creationId xmlns:a16="http://schemas.microsoft.com/office/drawing/2014/main" id="{DC222BB9-4B3D-4D8F-B6D8-6D0144F4A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075" y="1443813"/>
            <a:ext cx="876300" cy="876300"/>
          </a:xfrm>
          <a:prstGeom prst="rect">
            <a:avLst/>
          </a:prstGeom>
        </p:spPr>
      </p:pic>
      <p:pic>
        <p:nvPicPr>
          <p:cNvPr id="11" name="Picture 10">
            <a:extLst>
              <a:ext uri="{FF2B5EF4-FFF2-40B4-BE49-F238E27FC236}">
                <a16:creationId xmlns:a16="http://schemas.microsoft.com/office/drawing/2014/main" id="{8F55F950-88C8-4602-8129-CFBC9E7711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140" y="1443813"/>
            <a:ext cx="2562225" cy="1781175"/>
          </a:xfrm>
          <a:prstGeom prst="rect">
            <a:avLst/>
          </a:prstGeom>
        </p:spPr>
      </p:pic>
      <p:pic>
        <p:nvPicPr>
          <p:cNvPr id="14" name="Picture 13">
            <a:extLst>
              <a:ext uri="{FF2B5EF4-FFF2-40B4-BE49-F238E27FC236}">
                <a16:creationId xmlns:a16="http://schemas.microsoft.com/office/drawing/2014/main" id="{7DCB88CB-26C8-4A1D-8F0A-33468EC636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0113" y="3556376"/>
            <a:ext cx="827245" cy="723839"/>
          </a:xfrm>
          <a:prstGeom prst="rect">
            <a:avLst/>
          </a:prstGeom>
        </p:spPr>
      </p:pic>
      <p:pic>
        <p:nvPicPr>
          <p:cNvPr id="16" name="Picture 15">
            <a:extLst>
              <a:ext uri="{FF2B5EF4-FFF2-40B4-BE49-F238E27FC236}">
                <a16:creationId xmlns:a16="http://schemas.microsoft.com/office/drawing/2014/main" id="{5A914A90-27DE-4E88-ACA5-4A55911588A6}"/>
              </a:ext>
            </a:extLst>
          </p:cNvPr>
          <p:cNvPicPr>
            <a:picLocks noChangeAspect="1"/>
          </p:cNvPicPr>
          <p:nvPr/>
        </p:nvPicPr>
        <p:blipFill>
          <a:blip r:embed="rId5"/>
          <a:stretch>
            <a:fillRect/>
          </a:stretch>
        </p:blipFill>
        <p:spPr>
          <a:xfrm>
            <a:off x="3606413" y="3485611"/>
            <a:ext cx="1619048" cy="447619"/>
          </a:xfrm>
          <a:prstGeom prst="rect">
            <a:avLst/>
          </a:prstGeom>
        </p:spPr>
      </p:pic>
      <p:pic>
        <p:nvPicPr>
          <p:cNvPr id="17" name="Picture 16">
            <a:extLst>
              <a:ext uri="{FF2B5EF4-FFF2-40B4-BE49-F238E27FC236}">
                <a16:creationId xmlns:a16="http://schemas.microsoft.com/office/drawing/2014/main" id="{7E4A4DBB-5C32-4414-B9A6-3E707D2A2309}"/>
              </a:ext>
            </a:extLst>
          </p:cNvPr>
          <p:cNvPicPr>
            <a:picLocks noChangeAspect="1"/>
          </p:cNvPicPr>
          <p:nvPr/>
        </p:nvPicPr>
        <p:blipFill>
          <a:blip r:embed="rId6"/>
          <a:stretch>
            <a:fillRect/>
          </a:stretch>
        </p:blipFill>
        <p:spPr>
          <a:xfrm>
            <a:off x="3629233" y="3980626"/>
            <a:ext cx="280953" cy="271429"/>
          </a:xfrm>
          <a:prstGeom prst="rect">
            <a:avLst/>
          </a:prstGeom>
        </p:spPr>
      </p:pic>
      <p:sp>
        <p:nvSpPr>
          <p:cNvPr id="19" name="TextBox 18">
            <a:extLst>
              <a:ext uri="{FF2B5EF4-FFF2-40B4-BE49-F238E27FC236}">
                <a16:creationId xmlns:a16="http://schemas.microsoft.com/office/drawing/2014/main" id="{1164B523-CA8A-459F-A3CE-2B8A4F028AF5}"/>
              </a:ext>
            </a:extLst>
          </p:cNvPr>
          <p:cNvSpPr txBox="1"/>
          <p:nvPr/>
        </p:nvSpPr>
        <p:spPr>
          <a:xfrm>
            <a:off x="3988042" y="3952602"/>
            <a:ext cx="2683748" cy="369332"/>
          </a:xfrm>
          <a:prstGeom prst="rect">
            <a:avLst/>
          </a:prstGeom>
          <a:noFill/>
        </p:spPr>
        <p:txBody>
          <a:bodyPr wrap="none" rtlCol="0">
            <a:spAutoFit/>
          </a:bodyPr>
          <a:lstStyle/>
          <a:p>
            <a:r>
              <a:rPr lang="en-US" sz="800" dirty="0"/>
              <a:t>000.tw.pns.nonPolciLanguage</a:t>
            </a:r>
            <a:r>
              <a:rPr lang="en-US" dirty="0"/>
              <a:t>.</a:t>
            </a:r>
            <a:r>
              <a:rPr lang="en-US" sz="800" strike="sngStrike" dirty="0"/>
              <a:t>lingustics(lift up your hearts)</a:t>
            </a:r>
          </a:p>
        </p:txBody>
      </p:sp>
      <p:pic>
        <p:nvPicPr>
          <p:cNvPr id="23" name="Picture 22">
            <a:extLst>
              <a:ext uri="{FF2B5EF4-FFF2-40B4-BE49-F238E27FC236}">
                <a16:creationId xmlns:a16="http://schemas.microsoft.com/office/drawing/2014/main" id="{27AD4089-3261-4EE0-B0BE-92CC06254F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7427" y="1928078"/>
            <a:ext cx="1729907" cy="1224774"/>
          </a:xfrm>
          <a:prstGeom prst="rect">
            <a:avLst/>
          </a:prstGeom>
        </p:spPr>
      </p:pic>
      <p:cxnSp>
        <p:nvCxnSpPr>
          <p:cNvPr id="25" name="Straight Connector 24">
            <a:extLst>
              <a:ext uri="{FF2B5EF4-FFF2-40B4-BE49-F238E27FC236}">
                <a16:creationId xmlns:a16="http://schemas.microsoft.com/office/drawing/2014/main" id="{BBD22C96-D864-487E-8A6A-2036FCA5949A}"/>
              </a:ext>
            </a:extLst>
          </p:cNvPr>
          <p:cNvCxnSpPr/>
          <p:nvPr/>
        </p:nvCxnSpPr>
        <p:spPr>
          <a:xfrm flipV="1">
            <a:off x="7112906" y="1665232"/>
            <a:ext cx="1158948" cy="1462275"/>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3260E281-E297-456E-8CE1-F569562BFF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69911" y="1502565"/>
            <a:ext cx="2114131" cy="1455206"/>
          </a:xfrm>
          <a:prstGeom prst="rect">
            <a:avLst/>
          </a:prstGeom>
        </p:spPr>
      </p:pic>
      <p:sp>
        <p:nvSpPr>
          <p:cNvPr id="28" name="Rectangle 27">
            <a:extLst>
              <a:ext uri="{FF2B5EF4-FFF2-40B4-BE49-F238E27FC236}">
                <a16:creationId xmlns:a16="http://schemas.microsoft.com/office/drawing/2014/main" id="{E40A4DEE-132A-43BD-9F8A-5A68E98AFF3D}"/>
              </a:ext>
            </a:extLst>
          </p:cNvPr>
          <p:cNvSpPr/>
          <p:nvPr/>
        </p:nvSpPr>
        <p:spPr>
          <a:xfrm>
            <a:off x="1538350" y="1453464"/>
            <a:ext cx="8865902" cy="17571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CB7710E4-EB87-4BD6-AFE2-89FDE99CAFAC}"/>
              </a:ext>
            </a:extLst>
          </p:cNvPr>
          <p:cNvCxnSpPr/>
          <p:nvPr/>
        </p:nvCxnSpPr>
        <p:spPr>
          <a:xfrm flipV="1">
            <a:off x="1585903" y="1502565"/>
            <a:ext cx="8865902" cy="165028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4F8E3265-DA8F-45A4-835A-E8A06B9F4154}"/>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816806" y="3556376"/>
            <a:ext cx="514632" cy="704939"/>
          </a:xfrm>
          <a:prstGeom prst="rect">
            <a:avLst/>
          </a:prstGeom>
        </p:spPr>
      </p:pic>
      <p:sp>
        <p:nvSpPr>
          <p:cNvPr id="32" name="Rectangle 31">
            <a:extLst>
              <a:ext uri="{FF2B5EF4-FFF2-40B4-BE49-F238E27FC236}">
                <a16:creationId xmlns:a16="http://schemas.microsoft.com/office/drawing/2014/main" id="{C423F24A-1552-4157-98FF-5E0386615FAC}"/>
              </a:ext>
            </a:extLst>
          </p:cNvPr>
          <p:cNvSpPr/>
          <p:nvPr/>
        </p:nvSpPr>
        <p:spPr>
          <a:xfrm>
            <a:off x="1426490" y="3394411"/>
            <a:ext cx="8865902" cy="10260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F80F494B-CC67-46E6-9336-98FE8A00371B}"/>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525880" y="5159448"/>
            <a:ext cx="484213" cy="727643"/>
          </a:xfrm>
          <a:prstGeom prst="rect">
            <a:avLst/>
          </a:prstGeom>
        </p:spPr>
      </p:pic>
      <p:pic>
        <p:nvPicPr>
          <p:cNvPr id="34" name="Picture 33">
            <a:extLst>
              <a:ext uri="{FF2B5EF4-FFF2-40B4-BE49-F238E27FC236}">
                <a16:creationId xmlns:a16="http://schemas.microsoft.com/office/drawing/2014/main" id="{B1235438-6B68-4DFA-AEC4-A165BAC7777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26564" y="4752110"/>
            <a:ext cx="588548" cy="1050978"/>
          </a:xfrm>
          <a:prstGeom prst="rect">
            <a:avLst/>
          </a:prstGeom>
        </p:spPr>
      </p:pic>
      <p:sp>
        <p:nvSpPr>
          <p:cNvPr id="35" name="Rectangle 34">
            <a:extLst>
              <a:ext uri="{FF2B5EF4-FFF2-40B4-BE49-F238E27FC236}">
                <a16:creationId xmlns:a16="http://schemas.microsoft.com/office/drawing/2014/main" id="{E8A384CE-D8D1-4FA8-804C-C5618B4BCBFD}"/>
              </a:ext>
            </a:extLst>
          </p:cNvPr>
          <p:cNvSpPr/>
          <p:nvPr/>
        </p:nvSpPr>
        <p:spPr>
          <a:xfrm>
            <a:off x="462075" y="2396369"/>
            <a:ext cx="675724" cy="336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a:extLst>
              <a:ext uri="{FF2B5EF4-FFF2-40B4-BE49-F238E27FC236}">
                <a16:creationId xmlns:a16="http://schemas.microsoft.com/office/drawing/2014/main" id="{E844872D-E787-4CEC-9232-B3C14460A10B}"/>
              </a:ext>
            </a:extLst>
          </p:cNvPr>
          <p:cNvSpPr/>
          <p:nvPr/>
        </p:nvSpPr>
        <p:spPr>
          <a:xfrm flipV="1">
            <a:off x="473210" y="2393233"/>
            <a:ext cx="682556" cy="31085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5D505C6E-DA00-4FE6-AFBE-D038818A59F0}"/>
              </a:ext>
            </a:extLst>
          </p:cNvPr>
          <p:cNvSpPr/>
          <p:nvPr/>
        </p:nvSpPr>
        <p:spPr>
          <a:xfrm>
            <a:off x="464482" y="3478083"/>
            <a:ext cx="675724" cy="336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a:extLst>
              <a:ext uri="{FF2B5EF4-FFF2-40B4-BE49-F238E27FC236}">
                <a16:creationId xmlns:a16="http://schemas.microsoft.com/office/drawing/2014/main" id="{42DD012C-91D7-4BDB-8AB5-4B9EAB300A1A}"/>
              </a:ext>
            </a:extLst>
          </p:cNvPr>
          <p:cNvSpPr/>
          <p:nvPr/>
        </p:nvSpPr>
        <p:spPr>
          <a:xfrm flipV="1">
            <a:off x="475617" y="3474947"/>
            <a:ext cx="682556" cy="31085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859A10D-C940-4544-8B72-AF60DE69D639}"/>
              </a:ext>
            </a:extLst>
          </p:cNvPr>
          <p:cNvSpPr/>
          <p:nvPr/>
        </p:nvSpPr>
        <p:spPr>
          <a:xfrm>
            <a:off x="444108" y="4699205"/>
            <a:ext cx="675724" cy="336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a:extLst>
              <a:ext uri="{FF2B5EF4-FFF2-40B4-BE49-F238E27FC236}">
                <a16:creationId xmlns:a16="http://schemas.microsoft.com/office/drawing/2014/main" id="{F17C19BB-8D35-4B92-87C5-70848A406850}"/>
              </a:ext>
            </a:extLst>
          </p:cNvPr>
          <p:cNvSpPr/>
          <p:nvPr/>
        </p:nvSpPr>
        <p:spPr>
          <a:xfrm flipV="1">
            <a:off x="455243" y="4696069"/>
            <a:ext cx="682556" cy="31085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349E75B3-4C6E-4B53-88AC-2359C51A43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70431" y="4670573"/>
            <a:ext cx="1132515" cy="1132515"/>
          </a:xfrm>
          <a:prstGeom prst="rect">
            <a:avLst/>
          </a:prstGeom>
        </p:spPr>
      </p:pic>
      <p:pic>
        <p:nvPicPr>
          <p:cNvPr id="43" name="Picture 42">
            <a:extLst>
              <a:ext uri="{FF2B5EF4-FFF2-40B4-BE49-F238E27FC236}">
                <a16:creationId xmlns:a16="http://schemas.microsoft.com/office/drawing/2014/main" id="{9BC13055-F15D-4AE3-B18E-6ECDF94B7885}"/>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946611" y="6018619"/>
            <a:ext cx="543502" cy="706276"/>
          </a:xfrm>
          <a:prstGeom prst="rect">
            <a:avLst/>
          </a:prstGeom>
        </p:spPr>
      </p:pic>
      <p:cxnSp>
        <p:nvCxnSpPr>
          <p:cNvPr id="45" name="Straight Connector 44">
            <a:extLst>
              <a:ext uri="{FF2B5EF4-FFF2-40B4-BE49-F238E27FC236}">
                <a16:creationId xmlns:a16="http://schemas.microsoft.com/office/drawing/2014/main" id="{84BCDD34-8CAA-4A9F-A068-42063FE0247E}"/>
              </a:ext>
            </a:extLst>
          </p:cNvPr>
          <p:cNvCxnSpPr/>
          <p:nvPr/>
        </p:nvCxnSpPr>
        <p:spPr>
          <a:xfrm flipV="1">
            <a:off x="1618140" y="6018619"/>
            <a:ext cx="1281112" cy="706276"/>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77DBB086-A991-4EBA-B0BC-585869686796}"/>
              </a:ext>
            </a:extLst>
          </p:cNvPr>
          <p:cNvPicPr>
            <a:picLocks noChangeAspect="1"/>
          </p:cNvPicPr>
          <p:nvPr/>
        </p:nvPicPr>
        <p:blipFill>
          <a:blip r:embed="rId14"/>
          <a:stretch>
            <a:fillRect/>
          </a:stretch>
        </p:blipFill>
        <p:spPr>
          <a:xfrm>
            <a:off x="3629233" y="4752110"/>
            <a:ext cx="1847191" cy="1017705"/>
          </a:xfrm>
          <a:prstGeom prst="rect">
            <a:avLst/>
          </a:prstGeom>
        </p:spPr>
      </p:pic>
      <p:sp>
        <p:nvSpPr>
          <p:cNvPr id="47" name="Rectangle 46">
            <a:extLst>
              <a:ext uri="{FF2B5EF4-FFF2-40B4-BE49-F238E27FC236}">
                <a16:creationId xmlns:a16="http://schemas.microsoft.com/office/drawing/2014/main" id="{528AFD65-B932-4381-970C-58C57B72AAD7}"/>
              </a:ext>
            </a:extLst>
          </p:cNvPr>
          <p:cNvSpPr/>
          <p:nvPr/>
        </p:nvSpPr>
        <p:spPr>
          <a:xfrm>
            <a:off x="2826564" y="4699204"/>
            <a:ext cx="588548" cy="11038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F73C566-3B75-4C91-AE71-E8BAB1CC7C50}"/>
              </a:ext>
            </a:extLst>
          </p:cNvPr>
          <p:cNvSpPr/>
          <p:nvPr/>
        </p:nvSpPr>
        <p:spPr>
          <a:xfrm>
            <a:off x="549251" y="5108524"/>
            <a:ext cx="570581" cy="7785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49C8D9A-1269-4BC0-9585-3C1098CDB5F5}"/>
              </a:ext>
            </a:extLst>
          </p:cNvPr>
          <p:cNvSpPr/>
          <p:nvPr/>
        </p:nvSpPr>
        <p:spPr>
          <a:xfrm>
            <a:off x="1973405" y="6012229"/>
            <a:ext cx="570581" cy="7785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DF8A90EA-0C2B-4D7E-9EEB-47879CFA234F}"/>
              </a:ext>
            </a:extLst>
          </p:cNvPr>
          <p:cNvCxnSpPr/>
          <p:nvPr/>
        </p:nvCxnSpPr>
        <p:spPr>
          <a:xfrm>
            <a:off x="525880" y="5887091"/>
            <a:ext cx="10383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BD1D4DD-9F63-4DD6-95FA-7E125ED7A08C}"/>
              </a:ext>
            </a:extLst>
          </p:cNvPr>
          <p:cNvCxnSpPr/>
          <p:nvPr/>
        </p:nvCxnSpPr>
        <p:spPr>
          <a:xfrm>
            <a:off x="444108" y="4572198"/>
            <a:ext cx="103831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3BD7F1-C193-4FD7-9598-C22F6BA67576}"/>
              </a:ext>
            </a:extLst>
          </p:cNvPr>
          <p:cNvCxnSpPr/>
          <p:nvPr/>
        </p:nvCxnSpPr>
        <p:spPr>
          <a:xfrm flipV="1">
            <a:off x="2690037" y="4670573"/>
            <a:ext cx="939196" cy="1099242"/>
          </a:xfrm>
          <a:prstGeom prst="line">
            <a:avLst/>
          </a:prstGeom>
        </p:spPr>
        <p:style>
          <a:lnRef idx="1">
            <a:schemeClr val="accent1"/>
          </a:lnRef>
          <a:fillRef idx="0">
            <a:schemeClr val="accent1"/>
          </a:fillRef>
          <a:effectRef idx="0">
            <a:schemeClr val="accent1"/>
          </a:effectRef>
          <a:fontRef idx="minor">
            <a:schemeClr val="tx1"/>
          </a:fontRef>
        </p:style>
      </p:cxnSp>
      <p:sp>
        <p:nvSpPr>
          <p:cNvPr id="55" name="Arrow: Right 54">
            <a:extLst>
              <a:ext uri="{FF2B5EF4-FFF2-40B4-BE49-F238E27FC236}">
                <a16:creationId xmlns:a16="http://schemas.microsoft.com/office/drawing/2014/main" id="{001DD31B-F332-45AB-B381-0E2ED2C99B53}"/>
              </a:ext>
            </a:extLst>
          </p:cNvPr>
          <p:cNvSpPr/>
          <p:nvPr/>
        </p:nvSpPr>
        <p:spPr>
          <a:xfrm>
            <a:off x="3317358" y="5277599"/>
            <a:ext cx="1847191" cy="453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C942C64-E373-462F-8A07-7DDB328CC708}"/>
              </a:ext>
            </a:extLst>
          </p:cNvPr>
          <p:cNvSpPr/>
          <p:nvPr/>
        </p:nvSpPr>
        <p:spPr>
          <a:xfrm>
            <a:off x="514745" y="6021755"/>
            <a:ext cx="675724" cy="33619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a:extLst>
              <a:ext uri="{FF2B5EF4-FFF2-40B4-BE49-F238E27FC236}">
                <a16:creationId xmlns:a16="http://schemas.microsoft.com/office/drawing/2014/main" id="{C48589A3-6F83-475B-A42B-2EF94E8B44CC}"/>
              </a:ext>
            </a:extLst>
          </p:cNvPr>
          <p:cNvSpPr/>
          <p:nvPr/>
        </p:nvSpPr>
        <p:spPr>
          <a:xfrm flipV="1">
            <a:off x="525880" y="6018619"/>
            <a:ext cx="682556" cy="310854"/>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a:extLst>
              <a:ext uri="{FF2B5EF4-FFF2-40B4-BE49-F238E27FC236}">
                <a16:creationId xmlns:a16="http://schemas.microsoft.com/office/drawing/2014/main" id="{A219FBEA-A72C-486D-9FD0-FD6465342EE4}"/>
              </a:ext>
            </a:extLst>
          </p:cNvPr>
          <p:cNvCxnSpPr/>
          <p:nvPr/>
        </p:nvCxnSpPr>
        <p:spPr>
          <a:xfrm>
            <a:off x="620437" y="2732567"/>
            <a:ext cx="10383125" cy="0"/>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51269BD1-CE42-486B-9B1F-EC80E66E688B}"/>
              </a:ext>
            </a:extLst>
          </p:cNvPr>
          <p:cNvPicPr>
            <a:picLocks noChangeAspect="1"/>
          </p:cNvPicPr>
          <p:nvPr/>
        </p:nvPicPr>
        <p:blipFill>
          <a:blip r:embed="rId15"/>
          <a:stretch>
            <a:fillRect/>
          </a:stretch>
        </p:blipFill>
        <p:spPr>
          <a:xfrm>
            <a:off x="444108" y="1097662"/>
            <a:ext cx="2641657" cy="302896"/>
          </a:xfrm>
          <a:prstGeom prst="rect">
            <a:avLst/>
          </a:prstGeom>
        </p:spPr>
      </p:pic>
      <p:pic>
        <p:nvPicPr>
          <p:cNvPr id="61" name="Picture 60">
            <a:extLst>
              <a:ext uri="{FF2B5EF4-FFF2-40B4-BE49-F238E27FC236}">
                <a16:creationId xmlns:a16="http://schemas.microsoft.com/office/drawing/2014/main" id="{FE99D5B7-C653-4463-A1FA-ACFA81258D63}"/>
              </a:ext>
            </a:extLst>
          </p:cNvPr>
          <p:cNvPicPr>
            <a:picLocks noChangeAspect="1"/>
          </p:cNvPicPr>
          <p:nvPr/>
        </p:nvPicPr>
        <p:blipFill>
          <a:blip r:embed="rId15"/>
          <a:stretch>
            <a:fillRect/>
          </a:stretch>
        </p:blipFill>
        <p:spPr>
          <a:xfrm>
            <a:off x="376222" y="4557128"/>
            <a:ext cx="2641657" cy="302896"/>
          </a:xfrm>
          <a:prstGeom prst="rect">
            <a:avLst/>
          </a:prstGeom>
        </p:spPr>
      </p:pic>
      <p:cxnSp>
        <p:nvCxnSpPr>
          <p:cNvPr id="63" name="Straight Connector 62">
            <a:extLst>
              <a:ext uri="{FF2B5EF4-FFF2-40B4-BE49-F238E27FC236}">
                <a16:creationId xmlns:a16="http://schemas.microsoft.com/office/drawing/2014/main" id="{64054495-B648-47D7-893E-92B61BEEDA1B}"/>
              </a:ext>
            </a:extLst>
          </p:cNvPr>
          <p:cNvCxnSpPr/>
          <p:nvPr/>
        </p:nvCxnSpPr>
        <p:spPr>
          <a:xfrm flipV="1">
            <a:off x="637953" y="5159448"/>
            <a:ext cx="700422" cy="48644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C0F0E08-E0C6-4BFD-ADC5-E3DF40D599E7}"/>
              </a:ext>
            </a:extLst>
          </p:cNvPr>
          <p:cNvSpPr/>
          <p:nvPr/>
        </p:nvSpPr>
        <p:spPr>
          <a:xfrm>
            <a:off x="10122195" y="4650921"/>
            <a:ext cx="2180081" cy="9994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MILITARY</a:t>
            </a:r>
          </a:p>
        </p:txBody>
      </p:sp>
      <p:sp>
        <p:nvSpPr>
          <p:cNvPr id="15" name="Rectangle 14">
            <a:extLst>
              <a:ext uri="{FF2B5EF4-FFF2-40B4-BE49-F238E27FC236}">
                <a16:creationId xmlns:a16="http://schemas.microsoft.com/office/drawing/2014/main" id="{B69BD37B-246D-4D6E-AFC4-C7F64CD77A6D}"/>
              </a:ext>
            </a:extLst>
          </p:cNvPr>
          <p:cNvSpPr/>
          <p:nvPr/>
        </p:nvSpPr>
        <p:spPr>
          <a:xfrm>
            <a:off x="10122195" y="1841375"/>
            <a:ext cx="2069805" cy="999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GAS</a:t>
            </a:r>
          </a:p>
        </p:txBody>
      </p:sp>
      <p:sp>
        <p:nvSpPr>
          <p:cNvPr id="65" name="TextBox 64">
            <a:extLst>
              <a:ext uri="{FF2B5EF4-FFF2-40B4-BE49-F238E27FC236}">
                <a16:creationId xmlns:a16="http://schemas.microsoft.com/office/drawing/2014/main" id="{DAC07592-A436-4D51-A9FB-3FA7187C8B4A}"/>
              </a:ext>
            </a:extLst>
          </p:cNvPr>
          <p:cNvSpPr txBox="1"/>
          <p:nvPr/>
        </p:nvSpPr>
        <p:spPr>
          <a:xfrm>
            <a:off x="0" y="5277599"/>
            <a:ext cx="652743" cy="369332"/>
          </a:xfrm>
          <a:prstGeom prst="rect">
            <a:avLst/>
          </a:prstGeom>
          <a:noFill/>
        </p:spPr>
        <p:txBody>
          <a:bodyPr wrap="none" rtlCol="0">
            <a:spAutoFit/>
          </a:bodyPr>
          <a:lstStyle/>
          <a:p>
            <a:r>
              <a:rPr lang="en-US" dirty="0"/>
              <a:t>1945</a:t>
            </a:r>
          </a:p>
        </p:txBody>
      </p:sp>
      <p:sp>
        <p:nvSpPr>
          <p:cNvPr id="66" name="TextBox 65">
            <a:extLst>
              <a:ext uri="{FF2B5EF4-FFF2-40B4-BE49-F238E27FC236}">
                <a16:creationId xmlns:a16="http://schemas.microsoft.com/office/drawing/2014/main" id="{A6E2175B-48CB-4D73-A2F5-1DC7D5F943D5}"/>
              </a:ext>
            </a:extLst>
          </p:cNvPr>
          <p:cNvSpPr txBox="1"/>
          <p:nvPr/>
        </p:nvSpPr>
        <p:spPr>
          <a:xfrm>
            <a:off x="-111825" y="1901900"/>
            <a:ext cx="652743" cy="369332"/>
          </a:xfrm>
          <a:prstGeom prst="rect">
            <a:avLst/>
          </a:prstGeom>
          <a:noFill/>
        </p:spPr>
        <p:txBody>
          <a:bodyPr wrap="none" rtlCol="0">
            <a:spAutoFit/>
          </a:bodyPr>
          <a:lstStyle/>
          <a:p>
            <a:r>
              <a:rPr lang="en-US" dirty="0"/>
              <a:t>1995</a:t>
            </a:r>
          </a:p>
        </p:txBody>
      </p:sp>
      <p:sp>
        <p:nvSpPr>
          <p:cNvPr id="68" name="Rectangle 67">
            <a:extLst>
              <a:ext uri="{FF2B5EF4-FFF2-40B4-BE49-F238E27FC236}">
                <a16:creationId xmlns:a16="http://schemas.microsoft.com/office/drawing/2014/main" id="{CF1F049C-0037-4B07-9C7D-5529022E9A32}"/>
              </a:ext>
            </a:extLst>
          </p:cNvPr>
          <p:cNvSpPr/>
          <p:nvPr/>
        </p:nvSpPr>
        <p:spPr>
          <a:xfrm>
            <a:off x="4102946" y="1186281"/>
            <a:ext cx="1837580" cy="1900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46B3313-CF71-4EBF-B432-8B2DA26DC6B3}"/>
              </a:ext>
            </a:extLst>
          </p:cNvPr>
          <p:cNvSpPr txBox="1"/>
          <p:nvPr/>
        </p:nvSpPr>
        <p:spPr>
          <a:xfrm>
            <a:off x="4197690" y="1219443"/>
            <a:ext cx="1939066" cy="1692771"/>
          </a:xfrm>
          <a:prstGeom prst="rect">
            <a:avLst/>
          </a:prstGeom>
          <a:noFill/>
        </p:spPr>
        <p:txBody>
          <a:bodyPr wrap="square" rtlCol="0">
            <a:spAutoFit/>
          </a:bodyPr>
          <a:lstStyle/>
          <a:p>
            <a:r>
              <a:rPr lang="en-US" sz="800" dirty="0"/>
              <a:t>Dear Tootsie,</a:t>
            </a:r>
          </a:p>
          <a:p>
            <a:endParaRPr lang="en-US" sz="800" dirty="0"/>
          </a:p>
          <a:p>
            <a:r>
              <a:rPr lang="en-US" sz="800" dirty="0"/>
              <a:t>In 1995 the </a:t>
            </a:r>
            <a:r>
              <a:rPr lang="en-US" sz="800" dirty="0" err="1"/>
              <a:t>legan</a:t>
            </a:r>
            <a:r>
              <a:rPr lang="en-US" sz="800" dirty="0"/>
              <a:t> of Zelda on Super Nintendo has many hours of game play. Here are some photographic </a:t>
            </a:r>
            <a:r>
              <a:rPr lang="en-US" sz="800" dirty="0" err="1"/>
              <a:t>memroies</a:t>
            </a:r>
            <a:r>
              <a:rPr lang="en-US" sz="800" dirty="0"/>
              <a:t> of the game and images. European Super </a:t>
            </a:r>
            <a:r>
              <a:rPr lang="en-US" sz="800" dirty="0" err="1"/>
              <a:t>Nintiogn</a:t>
            </a:r>
            <a:r>
              <a:rPr lang="en-US" sz="800" dirty="0"/>
              <a:t> (</a:t>
            </a:r>
            <a:r>
              <a:rPr lang="en-US" sz="800" dirty="0" err="1"/>
              <a:t>rouned</a:t>
            </a:r>
            <a:r>
              <a:rPr lang="en-US" sz="800" dirty="0"/>
              <a:t>), </a:t>
            </a:r>
            <a:r>
              <a:rPr lang="en-US" sz="800" dirty="0" err="1"/>
              <a:t>Cartige</a:t>
            </a:r>
            <a:r>
              <a:rPr lang="en-US" sz="800" dirty="0"/>
              <a:t> </a:t>
            </a:r>
            <a:r>
              <a:rPr lang="en-US" sz="800" dirty="0" err="1"/>
              <a:t>Rund</a:t>
            </a:r>
            <a:r>
              <a:rPr lang="en-US" sz="800" dirty="0"/>
              <a:t> and Box.</a:t>
            </a:r>
          </a:p>
          <a:p>
            <a:endParaRPr lang="en-US" sz="800" dirty="0"/>
          </a:p>
          <a:p>
            <a:r>
              <a:rPr lang="en-US" sz="800" dirty="0"/>
              <a:t>The address on Gas(</a:t>
            </a:r>
            <a:r>
              <a:rPr lang="en-US" sz="800" dirty="0" err="1"/>
              <a:t>Rudol</a:t>
            </a:r>
            <a:r>
              <a:rPr lang="en-US" sz="800" dirty="0"/>
              <a:t>-Diesel-Strasse, </a:t>
            </a:r>
            <a:r>
              <a:rPr lang="en-US" sz="800" dirty="0" err="1"/>
              <a:t>Linkehim-Hochsteten</a:t>
            </a:r>
            <a:r>
              <a:rPr lang="en-US" sz="800" dirty="0"/>
              <a:t>) 4</a:t>
            </a:r>
            <a:r>
              <a:rPr lang="en-US" sz="800" baseline="30000" dirty="0"/>
              <a:t>th</a:t>
            </a:r>
            <a:r>
              <a:rPr lang="en-US" sz="800" dirty="0"/>
              <a:t> Floor.</a:t>
            </a:r>
          </a:p>
          <a:p>
            <a:endParaRPr lang="en-US" sz="800" dirty="0"/>
          </a:p>
          <a:p>
            <a:r>
              <a:rPr lang="en-US" sz="800" dirty="0"/>
              <a:t>Sincerely,</a:t>
            </a:r>
          </a:p>
          <a:p>
            <a:r>
              <a:rPr lang="en-US" sz="800" dirty="0"/>
              <a:t>Jason </a:t>
            </a:r>
            <a:r>
              <a:rPr lang="en-US" sz="800" dirty="0" err="1"/>
              <a:t>Nygel</a:t>
            </a:r>
            <a:r>
              <a:rPr lang="en-US" sz="800" dirty="0"/>
              <a:t> </a:t>
            </a:r>
            <a:r>
              <a:rPr lang="en-US" sz="800" dirty="0" err="1"/>
              <a:t>Meiers</a:t>
            </a:r>
            <a:endParaRPr lang="en-US" sz="800" dirty="0"/>
          </a:p>
        </p:txBody>
      </p:sp>
      <p:cxnSp>
        <p:nvCxnSpPr>
          <p:cNvPr id="71" name="Straight Connector 70">
            <a:extLst>
              <a:ext uri="{FF2B5EF4-FFF2-40B4-BE49-F238E27FC236}">
                <a16:creationId xmlns:a16="http://schemas.microsoft.com/office/drawing/2014/main" id="{A8C5BBD6-49DF-46F6-B9D1-C32D5E42F923}"/>
              </a:ext>
            </a:extLst>
          </p:cNvPr>
          <p:cNvCxnSpPr/>
          <p:nvPr/>
        </p:nvCxnSpPr>
        <p:spPr>
          <a:xfrm flipV="1">
            <a:off x="4891456" y="1097662"/>
            <a:ext cx="1935971" cy="2103335"/>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9575603D-8BE8-4544-ACA0-BFD124B28B49}"/>
              </a:ext>
            </a:extLst>
          </p:cNvPr>
          <p:cNvSpPr txBox="1"/>
          <p:nvPr/>
        </p:nvSpPr>
        <p:spPr>
          <a:xfrm>
            <a:off x="4144200" y="2377360"/>
            <a:ext cx="4112913" cy="338554"/>
          </a:xfrm>
          <a:prstGeom prst="rect">
            <a:avLst/>
          </a:prstGeom>
          <a:noFill/>
        </p:spPr>
        <p:txBody>
          <a:bodyPr wrap="square" rtlCol="0">
            <a:spAutoFit/>
          </a:bodyPr>
          <a:lstStyle/>
          <a:p>
            <a:r>
              <a:rPr lang="en-US" sz="800" dirty="0"/>
              <a:t>The content item in refence to </a:t>
            </a:r>
          </a:p>
          <a:p>
            <a:r>
              <a:rPr lang="en-US" sz="800" dirty="0" err="1"/>
              <a:t>Crimal</a:t>
            </a:r>
            <a:r>
              <a:rPr lang="en-US" sz="800" dirty="0"/>
              <a:t> Code(</a:t>
            </a:r>
            <a:r>
              <a:rPr lang="en-US" sz="800" dirty="0" err="1"/>
              <a:t>Stgb</a:t>
            </a:r>
            <a:r>
              <a:rPr lang="en-US" sz="800" dirty="0"/>
              <a:t>) §Public </a:t>
            </a:r>
            <a:r>
              <a:rPr lang="en-US" sz="800" dirty="0" err="1"/>
              <a:t>Disturbacne</a:t>
            </a:r>
            <a:r>
              <a:rPr lang="en-US" sz="800" dirty="0"/>
              <a:t> Violations</a:t>
            </a:r>
          </a:p>
        </p:txBody>
      </p:sp>
      <p:cxnSp>
        <p:nvCxnSpPr>
          <p:cNvPr id="3" name="Straight Connector 2"/>
          <p:cNvCxnSpPr/>
          <p:nvPr/>
        </p:nvCxnSpPr>
        <p:spPr>
          <a:xfrm flipV="1">
            <a:off x="1317749" y="1566950"/>
            <a:ext cx="2294758" cy="9768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1946611" y="3474947"/>
            <a:ext cx="3613361" cy="3393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163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077166-776E-461E-A40A-7B6506554E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8454" y="1457076"/>
            <a:ext cx="3581400" cy="4762500"/>
          </a:xfrm>
          <a:prstGeom prst="rect">
            <a:avLst/>
          </a:prstGeom>
        </p:spPr>
      </p:pic>
      <p:sp>
        <p:nvSpPr>
          <p:cNvPr id="6" name="Rectangle 5">
            <a:extLst>
              <a:ext uri="{FF2B5EF4-FFF2-40B4-BE49-F238E27FC236}">
                <a16:creationId xmlns:a16="http://schemas.microsoft.com/office/drawing/2014/main" id="{C624BF61-6C71-4A8C-8524-0DA922EA8F89}"/>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782D19B7-DB22-42E1-9E2E-E460D04AB6D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F334CC9A-8326-40E7-9605-3A62E5A27EC5}"/>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9" name="Picture 8">
            <a:extLst>
              <a:ext uri="{FF2B5EF4-FFF2-40B4-BE49-F238E27FC236}">
                <a16:creationId xmlns:a16="http://schemas.microsoft.com/office/drawing/2014/main" id="{331702EB-F48B-4BE0-B277-592A3052C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660" y="1501072"/>
            <a:ext cx="2318658" cy="1542959"/>
          </a:xfrm>
          <a:prstGeom prst="rect">
            <a:avLst/>
          </a:prstGeom>
        </p:spPr>
      </p:pic>
      <p:pic>
        <p:nvPicPr>
          <p:cNvPr id="11" name="Picture 10">
            <a:extLst>
              <a:ext uri="{FF2B5EF4-FFF2-40B4-BE49-F238E27FC236}">
                <a16:creationId xmlns:a16="http://schemas.microsoft.com/office/drawing/2014/main" id="{1E57819F-9F05-4027-BB53-796D05A994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606" y="3017642"/>
            <a:ext cx="2143125" cy="2143125"/>
          </a:xfrm>
          <a:prstGeom prst="rect">
            <a:avLst/>
          </a:prstGeom>
        </p:spPr>
      </p:pic>
      <p:sp>
        <p:nvSpPr>
          <p:cNvPr id="12" name="Rectangle 11">
            <a:extLst>
              <a:ext uri="{FF2B5EF4-FFF2-40B4-BE49-F238E27FC236}">
                <a16:creationId xmlns:a16="http://schemas.microsoft.com/office/drawing/2014/main" id="{9D0D39B1-1D36-4250-BED4-350C531EC8E2}"/>
              </a:ext>
            </a:extLst>
          </p:cNvPr>
          <p:cNvSpPr/>
          <p:nvPr/>
        </p:nvSpPr>
        <p:spPr>
          <a:xfrm>
            <a:off x="7275027" y="2843976"/>
            <a:ext cx="4181253" cy="400110"/>
          </a:xfrm>
          <a:prstGeom prst="rect">
            <a:avLst/>
          </a:prstGeom>
        </p:spPr>
        <p:txBody>
          <a:bodyPr wrap="square">
            <a:spAutoFit/>
          </a:bodyPr>
          <a:lstStyle/>
          <a:p>
            <a:r>
              <a:rPr lang="en-US" sz="1000" dirty="0"/>
              <a:t>https://www.state.gov/briefings-foreign-press-centers/us-space-force-expanding-competitive-advantage-in-space</a:t>
            </a:r>
          </a:p>
        </p:txBody>
      </p:sp>
      <p:sp>
        <p:nvSpPr>
          <p:cNvPr id="13" name="Rectangle 12">
            <a:extLst>
              <a:ext uri="{FF2B5EF4-FFF2-40B4-BE49-F238E27FC236}">
                <a16:creationId xmlns:a16="http://schemas.microsoft.com/office/drawing/2014/main" id="{9BD492F5-9331-4E9F-9165-8E2C71574072}"/>
              </a:ext>
            </a:extLst>
          </p:cNvPr>
          <p:cNvSpPr/>
          <p:nvPr/>
        </p:nvSpPr>
        <p:spPr>
          <a:xfrm>
            <a:off x="7275027" y="3247231"/>
            <a:ext cx="3480391" cy="769441"/>
          </a:xfrm>
          <a:prstGeom prst="rect">
            <a:avLst/>
          </a:prstGeom>
        </p:spPr>
        <p:txBody>
          <a:bodyPr wrap="square">
            <a:spAutoFit/>
          </a:bodyPr>
          <a:lstStyle/>
          <a:p>
            <a:r>
              <a:rPr lang="en-US" sz="1100" b="1" dirty="0">
                <a:solidFill>
                  <a:srgbClr val="333333"/>
                </a:solidFill>
                <a:latin typeface="Open Sans"/>
              </a:rPr>
              <a:t>MODERATOR</a:t>
            </a:r>
            <a:r>
              <a:rPr lang="en-US" sz="1100" dirty="0">
                <a:solidFill>
                  <a:srgbClr val="333333"/>
                </a:solidFill>
                <a:latin typeface="Open Sans"/>
              </a:rPr>
              <a:t>: Thank you, and the final question from Mohammed: “Major General Olson, what do you think about the unidentified aerial phenomena, UAP, and UFOs?</a:t>
            </a:r>
            <a:endParaRPr lang="en-US" sz="1100" dirty="0"/>
          </a:p>
        </p:txBody>
      </p:sp>
      <p:sp>
        <p:nvSpPr>
          <p:cNvPr id="14" name="Rectangle 13">
            <a:extLst>
              <a:ext uri="{FF2B5EF4-FFF2-40B4-BE49-F238E27FC236}">
                <a16:creationId xmlns:a16="http://schemas.microsoft.com/office/drawing/2014/main" id="{258640AD-F3B3-45C8-8CB2-D00F77DEC9D2}"/>
              </a:ext>
            </a:extLst>
          </p:cNvPr>
          <p:cNvSpPr/>
          <p:nvPr/>
        </p:nvSpPr>
        <p:spPr>
          <a:xfrm>
            <a:off x="7275027" y="4323596"/>
            <a:ext cx="4561367" cy="1785104"/>
          </a:xfrm>
          <a:prstGeom prst="rect">
            <a:avLst/>
          </a:prstGeom>
        </p:spPr>
        <p:txBody>
          <a:bodyPr wrap="square">
            <a:spAutoFit/>
          </a:bodyPr>
          <a:lstStyle/>
          <a:p>
            <a:r>
              <a:rPr lang="en-US" sz="1100" b="1" dirty="0">
                <a:solidFill>
                  <a:srgbClr val="333333"/>
                </a:solidFill>
                <a:latin typeface="Open Sans"/>
              </a:rPr>
              <a:t>MAJOR GENERAL OLSON:</a:t>
            </a:r>
            <a:r>
              <a:rPr lang="en-US" sz="1100" dirty="0">
                <a:solidFill>
                  <a:srgbClr val="333333"/>
                </a:solidFill>
                <a:latin typeface="Open Sans"/>
              </a:rPr>
              <a:t> Well, this is a very hot topic, and I appreciate the question. I know, admittedly, Unidentified Aerial Phenomenon Task Force is quite a mouthful in an acronym. I’ve gotten that question a couple other times – what do you think about UFOs or aliens? And quite frankly, having flown 83 different airplanes and had lots of hours, we’ve all seen lots of unexplainable elements. And the cosmos – the space realm is so large. If we look at the Earth, it is this tiny blue dot in an unlimited, almost incomprehensibly large cosmos. I personally believe that there absolutely, from a probability perspective, is life out there.</a:t>
            </a:r>
            <a:endParaRPr lang="en-US" sz="1100" dirty="0"/>
          </a:p>
        </p:txBody>
      </p:sp>
      <p:sp>
        <p:nvSpPr>
          <p:cNvPr id="15" name="Rectangle 14">
            <a:extLst>
              <a:ext uri="{FF2B5EF4-FFF2-40B4-BE49-F238E27FC236}">
                <a16:creationId xmlns:a16="http://schemas.microsoft.com/office/drawing/2014/main" id="{FF7848CE-6ABD-4543-9D39-D2E96A7E5BD9}"/>
              </a:ext>
            </a:extLst>
          </p:cNvPr>
          <p:cNvSpPr/>
          <p:nvPr/>
        </p:nvSpPr>
        <p:spPr>
          <a:xfrm>
            <a:off x="5663991" y="863084"/>
            <a:ext cx="832279" cy="369332"/>
          </a:xfrm>
          <a:prstGeom prst="rect">
            <a:avLst/>
          </a:prstGeom>
        </p:spPr>
        <p:txBody>
          <a:bodyPr wrap="none">
            <a:spAutoFit/>
          </a:bodyPr>
          <a:lstStyle/>
          <a:p>
            <a:r>
              <a:rPr lang="en-US" dirty="0">
                <a:solidFill>
                  <a:srgbClr val="333333"/>
                </a:solidFill>
                <a:latin typeface="Open Sans"/>
              </a:rPr>
              <a:t>UFOs?</a:t>
            </a:r>
            <a:endParaRPr lang="en-US" dirty="0"/>
          </a:p>
        </p:txBody>
      </p:sp>
      <p:sp>
        <p:nvSpPr>
          <p:cNvPr id="16" name="Rectangle 15">
            <a:extLst>
              <a:ext uri="{FF2B5EF4-FFF2-40B4-BE49-F238E27FC236}">
                <a16:creationId xmlns:a16="http://schemas.microsoft.com/office/drawing/2014/main" id="{CE5211BA-2C27-4DA9-9EE4-157BEFFAD14E}"/>
              </a:ext>
            </a:extLst>
          </p:cNvPr>
          <p:cNvSpPr/>
          <p:nvPr/>
        </p:nvSpPr>
        <p:spPr>
          <a:xfrm>
            <a:off x="5631770" y="1087744"/>
            <a:ext cx="928459" cy="369332"/>
          </a:xfrm>
          <a:prstGeom prst="rect">
            <a:avLst/>
          </a:prstGeom>
        </p:spPr>
        <p:txBody>
          <a:bodyPr wrap="none">
            <a:spAutoFit/>
          </a:bodyPr>
          <a:lstStyle/>
          <a:p>
            <a:r>
              <a:rPr lang="en-US" dirty="0">
                <a:solidFill>
                  <a:srgbClr val="333333"/>
                </a:solidFill>
                <a:latin typeface="Open Sans"/>
              </a:rPr>
              <a:t>aliens? </a:t>
            </a:r>
            <a:endParaRPr lang="en-US" dirty="0"/>
          </a:p>
        </p:txBody>
      </p:sp>
      <p:pic>
        <p:nvPicPr>
          <p:cNvPr id="17" name="Picture 16">
            <a:extLst>
              <a:ext uri="{FF2B5EF4-FFF2-40B4-BE49-F238E27FC236}">
                <a16:creationId xmlns:a16="http://schemas.microsoft.com/office/drawing/2014/main" id="{06038E71-37E6-41F5-86B1-F089AD8FCB23}"/>
              </a:ext>
            </a:extLst>
          </p:cNvPr>
          <p:cNvPicPr>
            <a:picLocks noChangeAspect="1"/>
          </p:cNvPicPr>
          <p:nvPr/>
        </p:nvPicPr>
        <p:blipFill>
          <a:blip r:embed="rId5"/>
          <a:stretch>
            <a:fillRect/>
          </a:stretch>
        </p:blipFill>
        <p:spPr>
          <a:xfrm>
            <a:off x="7341810" y="1322783"/>
            <a:ext cx="2826085" cy="1416777"/>
          </a:xfrm>
          <a:prstGeom prst="rect">
            <a:avLst/>
          </a:prstGeom>
        </p:spPr>
      </p:pic>
      <p:cxnSp>
        <p:nvCxnSpPr>
          <p:cNvPr id="19" name="Straight Connector 18">
            <a:extLst>
              <a:ext uri="{FF2B5EF4-FFF2-40B4-BE49-F238E27FC236}">
                <a16:creationId xmlns:a16="http://schemas.microsoft.com/office/drawing/2014/main" id="{F4FEB788-D4F6-4F07-B3A1-FF6695385C14}"/>
              </a:ext>
            </a:extLst>
          </p:cNvPr>
          <p:cNvCxnSpPr/>
          <p:nvPr/>
        </p:nvCxnSpPr>
        <p:spPr>
          <a:xfrm flipV="1">
            <a:off x="3007070" y="1397000"/>
            <a:ext cx="3782784" cy="4822576"/>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3EB1B23-5A76-4531-A7A8-57996E9D1648}"/>
              </a:ext>
            </a:extLst>
          </p:cNvPr>
          <p:cNvSpPr/>
          <p:nvPr/>
        </p:nvSpPr>
        <p:spPr>
          <a:xfrm>
            <a:off x="3208454" y="1431588"/>
            <a:ext cx="3505068" cy="475339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4E2A3C49-5681-4CAD-B2D2-CF0E4B57F0CF}"/>
              </a:ext>
            </a:extLst>
          </p:cNvPr>
          <p:cNvPicPr>
            <a:picLocks noChangeAspect="1"/>
          </p:cNvPicPr>
          <p:nvPr/>
        </p:nvPicPr>
        <p:blipFill>
          <a:blip r:embed="rId6"/>
          <a:stretch>
            <a:fillRect/>
          </a:stretch>
        </p:blipFill>
        <p:spPr>
          <a:xfrm>
            <a:off x="1127168" y="5221464"/>
            <a:ext cx="600000" cy="523810"/>
          </a:xfrm>
          <a:prstGeom prst="rect">
            <a:avLst/>
          </a:prstGeom>
        </p:spPr>
      </p:pic>
      <p:cxnSp>
        <p:nvCxnSpPr>
          <p:cNvPr id="23" name="Straight Connector 22">
            <a:extLst>
              <a:ext uri="{FF2B5EF4-FFF2-40B4-BE49-F238E27FC236}">
                <a16:creationId xmlns:a16="http://schemas.microsoft.com/office/drawing/2014/main" id="{202E0ABB-FF84-48DD-B34D-8CD62D27414C}"/>
              </a:ext>
            </a:extLst>
          </p:cNvPr>
          <p:cNvCxnSpPr/>
          <p:nvPr/>
        </p:nvCxnSpPr>
        <p:spPr>
          <a:xfrm flipV="1">
            <a:off x="1020726" y="5029200"/>
            <a:ext cx="999460" cy="81870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B460F0F-32D7-43CA-AA8C-BF92BB70AD17}"/>
              </a:ext>
            </a:extLst>
          </p:cNvPr>
          <p:cNvSpPr/>
          <p:nvPr/>
        </p:nvSpPr>
        <p:spPr>
          <a:xfrm>
            <a:off x="1105865" y="5221464"/>
            <a:ext cx="621303" cy="5366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4CDC5B93-E50A-4849-86AE-D17FC0F456D5}"/>
              </a:ext>
            </a:extLst>
          </p:cNvPr>
          <p:cNvCxnSpPr/>
          <p:nvPr/>
        </p:nvCxnSpPr>
        <p:spPr>
          <a:xfrm flipH="1" flipV="1">
            <a:off x="946298" y="5029200"/>
            <a:ext cx="1073888" cy="903767"/>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7B67EA1-B23F-4C0F-99F1-C9A70246D621}"/>
              </a:ext>
            </a:extLst>
          </p:cNvPr>
          <p:cNvSpPr txBox="1"/>
          <p:nvPr/>
        </p:nvSpPr>
        <p:spPr>
          <a:xfrm>
            <a:off x="3094074" y="6337005"/>
            <a:ext cx="3971728" cy="369332"/>
          </a:xfrm>
          <a:prstGeom prst="rect">
            <a:avLst/>
          </a:prstGeom>
          <a:noFill/>
        </p:spPr>
        <p:txBody>
          <a:bodyPr wrap="none" rtlCol="0">
            <a:spAutoFit/>
          </a:bodyPr>
          <a:lstStyle/>
          <a:p>
            <a:r>
              <a:rPr lang="en-US" dirty="0"/>
              <a:t>Hillsdale Inn, San Mateo, California 1987</a:t>
            </a:r>
          </a:p>
        </p:txBody>
      </p:sp>
      <p:sp>
        <p:nvSpPr>
          <p:cNvPr id="28" name="Rectangle 27">
            <a:extLst>
              <a:ext uri="{FF2B5EF4-FFF2-40B4-BE49-F238E27FC236}">
                <a16:creationId xmlns:a16="http://schemas.microsoft.com/office/drawing/2014/main" id="{EE616EB7-576B-4F80-8508-6FB672269D2F}"/>
              </a:ext>
            </a:extLst>
          </p:cNvPr>
          <p:cNvSpPr/>
          <p:nvPr/>
        </p:nvSpPr>
        <p:spPr>
          <a:xfrm>
            <a:off x="10345479" y="1015484"/>
            <a:ext cx="1846521" cy="71172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TextBox 28">
            <a:extLst>
              <a:ext uri="{FF2B5EF4-FFF2-40B4-BE49-F238E27FC236}">
                <a16:creationId xmlns:a16="http://schemas.microsoft.com/office/drawing/2014/main" id="{7378CCC2-61DB-479B-8036-047DA0497B82}"/>
              </a:ext>
            </a:extLst>
          </p:cNvPr>
          <p:cNvSpPr txBox="1"/>
          <p:nvPr/>
        </p:nvSpPr>
        <p:spPr>
          <a:xfrm>
            <a:off x="204605" y="5850244"/>
            <a:ext cx="1632242" cy="369332"/>
          </a:xfrm>
          <a:prstGeom prst="rect">
            <a:avLst/>
          </a:prstGeom>
          <a:noFill/>
        </p:spPr>
        <p:txBody>
          <a:bodyPr wrap="none" rtlCol="0">
            <a:spAutoFit/>
          </a:bodyPr>
          <a:lstStyle/>
          <a:p>
            <a:r>
              <a:rPr lang="en-US" dirty="0"/>
              <a:t>1980 April 23rd</a:t>
            </a:r>
          </a:p>
        </p:txBody>
      </p:sp>
      <p:sp>
        <p:nvSpPr>
          <p:cNvPr id="30" name="Rectangle 29">
            <a:extLst>
              <a:ext uri="{FF2B5EF4-FFF2-40B4-BE49-F238E27FC236}">
                <a16:creationId xmlns:a16="http://schemas.microsoft.com/office/drawing/2014/main" id="{60D7F2D3-396A-4C15-8D8C-7F92F6729ED4}"/>
              </a:ext>
            </a:extLst>
          </p:cNvPr>
          <p:cNvSpPr/>
          <p:nvPr/>
        </p:nvSpPr>
        <p:spPr>
          <a:xfrm>
            <a:off x="10345479" y="1913860"/>
            <a:ext cx="1846521" cy="62054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GENSIS</a:t>
            </a:r>
          </a:p>
        </p:txBody>
      </p:sp>
      <p:sp>
        <p:nvSpPr>
          <p:cNvPr id="31" name="TextBox 30">
            <a:extLst>
              <a:ext uri="{FF2B5EF4-FFF2-40B4-BE49-F238E27FC236}">
                <a16:creationId xmlns:a16="http://schemas.microsoft.com/office/drawing/2014/main" id="{D579A33A-2242-481A-8DFE-A6DECCF4B369}"/>
              </a:ext>
            </a:extLst>
          </p:cNvPr>
          <p:cNvSpPr txBox="1"/>
          <p:nvPr/>
        </p:nvSpPr>
        <p:spPr>
          <a:xfrm>
            <a:off x="11430250" y="2228517"/>
            <a:ext cx="428322" cy="215444"/>
          </a:xfrm>
          <a:prstGeom prst="rect">
            <a:avLst/>
          </a:prstGeom>
          <a:noFill/>
        </p:spPr>
        <p:txBody>
          <a:bodyPr wrap="none" rtlCol="0">
            <a:spAutoFit/>
          </a:bodyPr>
          <a:lstStyle/>
          <a:p>
            <a:r>
              <a:rPr lang="en-US" sz="800" strike="sngStrike" dirty="0"/>
              <a:t>Apple</a:t>
            </a:r>
          </a:p>
        </p:txBody>
      </p:sp>
      <p:pic>
        <p:nvPicPr>
          <p:cNvPr id="33" name="Picture 32">
            <a:extLst>
              <a:ext uri="{FF2B5EF4-FFF2-40B4-BE49-F238E27FC236}">
                <a16:creationId xmlns:a16="http://schemas.microsoft.com/office/drawing/2014/main" id="{D3A6052F-369D-4B2A-BFAF-51C9ED2381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8041" y="5084798"/>
            <a:ext cx="860232" cy="1280998"/>
          </a:xfrm>
          <a:prstGeom prst="rect">
            <a:avLst/>
          </a:prstGeom>
        </p:spPr>
      </p:pic>
      <p:sp>
        <p:nvSpPr>
          <p:cNvPr id="34" name="Rectangle 33">
            <a:extLst>
              <a:ext uri="{FF2B5EF4-FFF2-40B4-BE49-F238E27FC236}">
                <a16:creationId xmlns:a16="http://schemas.microsoft.com/office/drawing/2014/main" id="{88A1B17D-A228-44B1-8B2E-BFAF8607F55D}"/>
              </a:ext>
            </a:extLst>
          </p:cNvPr>
          <p:cNvSpPr/>
          <p:nvPr/>
        </p:nvSpPr>
        <p:spPr>
          <a:xfrm>
            <a:off x="6030874" y="5029200"/>
            <a:ext cx="860232" cy="130780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6C23631-592F-4726-86F1-9CECCE250340}"/>
              </a:ext>
            </a:extLst>
          </p:cNvPr>
          <p:cNvCxnSpPr/>
          <p:nvPr/>
        </p:nvCxnSpPr>
        <p:spPr>
          <a:xfrm flipV="1">
            <a:off x="6030874" y="5160767"/>
            <a:ext cx="682648" cy="102422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624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657F5C-E13F-4AAB-A03A-D3085C9C56AA}"/>
              </a:ext>
            </a:extLst>
          </p:cNvPr>
          <p:cNvPicPr>
            <a:picLocks noChangeAspect="1"/>
          </p:cNvPicPr>
          <p:nvPr/>
        </p:nvPicPr>
        <p:blipFill>
          <a:blip r:embed="rId2"/>
          <a:stretch>
            <a:fillRect/>
          </a:stretch>
        </p:blipFill>
        <p:spPr>
          <a:xfrm>
            <a:off x="3689391" y="3428999"/>
            <a:ext cx="1482010" cy="1083951"/>
          </a:xfrm>
          <a:prstGeom prst="rect">
            <a:avLst/>
          </a:prstGeom>
        </p:spPr>
      </p:pic>
      <p:cxnSp>
        <p:nvCxnSpPr>
          <p:cNvPr id="6" name="Straight Connector 5">
            <a:extLst>
              <a:ext uri="{FF2B5EF4-FFF2-40B4-BE49-F238E27FC236}">
                <a16:creationId xmlns:a16="http://schemas.microsoft.com/office/drawing/2014/main" id="{CAF8727B-477C-4815-888A-E5A049005643}"/>
              </a:ext>
            </a:extLst>
          </p:cNvPr>
          <p:cNvCxnSpPr/>
          <p:nvPr/>
        </p:nvCxnSpPr>
        <p:spPr>
          <a:xfrm flipV="1">
            <a:off x="3455581" y="3428999"/>
            <a:ext cx="1392866" cy="1291857"/>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4F9F5FC-EE64-4FD9-9C2D-3301B1BA6CB3}"/>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314CCC3F-32D4-49DE-8355-8CBC6688A78E}"/>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78794A33-A823-4ED9-A7FB-A664C39AE144}"/>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4" name="Rectangle 13">
            <a:extLst>
              <a:ext uri="{FF2B5EF4-FFF2-40B4-BE49-F238E27FC236}">
                <a16:creationId xmlns:a16="http://schemas.microsoft.com/office/drawing/2014/main" id="{86BEDA5E-71B7-4C3A-9710-4E51FCFFA870}"/>
              </a:ext>
            </a:extLst>
          </p:cNvPr>
          <p:cNvSpPr/>
          <p:nvPr/>
        </p:nvSpPr>
        <p:spPr>
          <a:xfrm>
            <a:off x="3689392" y="3428998"/>
            <a:ext cx="1392866" cy="108395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38953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99BCFE-966C-4F04-9067-95C8B3954C88}"/>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8570B989-E9F8-4F5E-9FAF-6BF557ABC963}"/>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EA3DB96E-F30C-4A70-9B1C-5023B5611909}"/>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a:extLst>
              <a:ext uri="{FF2B5EF4-FFF2-40B4-BE49-F238E27FC236}">
                <a16:creationId xmlns:a16="http://schemas.microsoft.com/office/drawing/2014/main" id="{BF47E9DB-43F8-4E4C-A3C5-8A2986D5A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914" y="3273028"/>
            <a:ext cx="2830075" cy="1584842"/>
          </a:xfrm>
          <a:prstGeom prst="rect">
            <a:avLst/>
          </a:prstGeom>
        </p:spPr>
      </p:pic>
      <p:pic>
        <p:nvPicPr>
          <p:cNvPr id="10" name="Picture 9">
            <a:extLst>
              <a:ext uri="{FF2B5EF4-FFF2-40B4-BE49-F238E27FC236}">
                <a16:creationId xmlns:a16="http://schemas.microsoft.com/office/drawing/2014/main" id="{FE78EA03-7C87-4F57-A641-CA59DC3970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109" y="3667826"/>
            <a:ext cx="730435" cy="912135"/>
          </a:xfrm>
          <a:prstGeom prst="rect">
            <a:avLst/>
          </a:prstGeom>
        </p:spPr>
      </p:pic>
      <p:pic>
        <p:nvPicPr>
          <p:cNvPr id="11" name="Picture 10">
            <a:extLst>
              <a:ext uri="{FF2B5EF4-FFF2-40B4-BE49-F238E27FC236}">
                <a16:creationId xmlns:a16="http://schemas.microsoft.com/office/drawing/2014/main" id="{59931764-84B8-4180-892D-F038901B7D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1661" y="5416711"/>
            <a:ext cx="812495" cy="1220963"/>
          </a:xfrm>
          <a:prstGeom prst="rect">
            <a:avLst/>
          </a:prstGeom>
        </p:spPr>
      </p:pic>
      <p:pic>
        <p:nvPicPr>
          <p:cNvPr id="12" name="Picture 11">
            <a:extLst>
              <a:ext uri="{FF2B5EF4-FFF2-40B4-BE49-F238E27FC236}">
                <a16:creationId xmlns:a16="http://schemas.microsoft.com/office/drawing/2014/main" id="{9FF5F700-99B8-4250-B669-903F56CD75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7434" y="5431024"/>
            <a:ext cx="675724" cy="1206650"/>
          </a:xfrm>
          <a:prstGeom prst="rect">
            <a:avLst/>
          </a:prstGeom>
        </p:spPr>
      </p:pic>
      <p:pic>
        <p:nvPicPr>
          <p:cNvPr id="13" name="Picture 12">
            <a:extLst>
              <a:ext uri="{FF2B5EF4-FFF2-40B4-BE49-F238E27FC236}">
                <a16:creationId xmlns:a16="http://schemas.microsoft.com/office/drawing/2014/main" id="{E70DD862-D3C2-470F-A885-48A2BF7A8731}"/>
              </a:ext>
            </a:extLst>
          </p:cNvPr>
          <p:cNvPicPr>
            <a:picLocks noChangeAspect="1"/>
          </p:cNvPicPr>
          <p:nvPr/>
        </p:nvPicPr>
        <p:blipFill>
          <a:blip r:embed="rId6"/>
          <a:stretch>
            <a:fillRect/>
          </a:stretch>
        </p:blipFill>
        <p:spPr>
          <a:xfrm>
            <a:off x="6841007" y="1295400"/>
            <a:ext cx="3284301" cy="2268200"/>
          </a:xfrm>
          <a:prstGeom prst="rect">
            <a:avLst/>
          </a:prstGeom>
        </p:spPr>
      </p:pic>
      <p:sp>
        <p:nvSpPr>
          <p:cNvPr id="14" name="Rectangle 13">
            <a:extLst>
              <a:ext uri="{FF2B5EF4-FFF2-40B4-BE49-F238E27FC236}">
                <a16:creationId xmlns:a16="http://schemas.microsoft.com/office/drawing/2014/main" id="{A4EE66FE-9B11-474E-80DD-A2EA74544A85}"/>
              </a:ext>
            </a:extLst>
          </p:cNvPr>
          <p:cNvSpPr/>
          <p:nvPr/>
        </p:nvSpPr>
        <p:spPr>
          <a:xfrm>
            <a:off x="9307909" y="3852260"/>
            <a:ext cx="1435052" cy="4263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15" name="Rectangle 14">
            <a:extLst>
              <a:ext uri="{FF2B5EF4-FFF2-40B4-BE49-F238E27FC236}">
                <a16:creationId xmlns:a16="http://schemas.microsoft.com/office/drawing/2014/main" id="{3157D752-85D2-4788-BF97-1A272FEF1792}"/>
              </a:ext>
            </a:extLst>
          </p:cNvPr>
          <p:cNvSpPr/>
          <p:nvPr/>
        </p:nvSpPr>
        <p:spPr>
          <a:xfrm>
            <a:off x="9308976" y="4316818"/>
            <a:ext cx="1435052" cy="9462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INTERUPTS</a:t>
            </a:r>
          </a:p>
        </p:txBody>
      </p:sp>
      <p:sp>
        <p:nvSpPr>
          <p:cNvPr id="16" name="TextBox 15">
            <a:extLst>
              <a:ext uri="{FF2B5EF4-FFF2-40B4-BE49-F238E27FC236}">
                <a16:creationId xmlns:a16="http://schemas.microsoft.com/office/drawing/2014/main" id="{C9F4034C-3A34-4612-849F-88698BBCABAC}"/>
              </a:ext>
            </a:extLst>
          </p:cNvPr>
          <p:cNvSpPr txBox="1"/>
          <p:nvPr/>
        </p:nvSpPr>
        <p:spPr>
          <a:xfrm>
            <a:off x="4500784" y="4530789"/>
            <a:ext cx="748923" cy="369332"/>
          </a:xfrm>
          <a:prstGeom prst="rect">
            <a:avLst/>
          </a:prstGeom>
          <a:noFill/>
        </p:spPr>
        <p:txBody>
          <a:bodyPr wrap="none" rtlCol="0">
            <a:spAutoFit/>
          </a:bodyPr>
          <a:lstStyle/>
          <a:p>
            <a:r>
              <a:rPr lang="en-US" dirty="0"/>
              <a:t>NANA</a:t>
            </a:r>
          </a:p>
        </p:txBody>
      </p:sp>
      <p:sp>
        <p:nvSpPr>
          <p:cNvPr id="17" name="TextBox 16">
            <a:extLst>
              <a:ext uri="{FF2B5EF4-FFF2-40B4-BE49-F238E27FC236}">
                <a16:creationId xmlns:a16="http://schemas.microsoft.com/office/drawing/2014/main" id="{2532A9FF-EE4C-4475-B74A-523B59B905E4}"/>
              </a:ext>
            </a:extLst>
          </p:cNvPr>
          <p:cNvSpPr txBox="1"/>
          <p:nvPr/>
        </p:nvSpPr>
        <p:spPr>
          <a:xfrm>
            <a:off x="509920" y="4789966"/>
            <a:ext cx="654025" cy="369332"/>
          </a:xfrm>
          <a:prstGeom prst="rect">
            <a:avLst/>
          </a:prstGeom>
          <a:noFill/>
        </p:spPr>
        <p:txBody>
          <a:bodyPr wrap="none" rtlCol="0">
            <a:spAutoFit/>
          </a:bodyPr>
          <a:lstStyle/>
          <a:p>
            <a:r>
              <a:rPr lang="en-US" dirty="0"/>
              <a:t>PAPA</a:t>
            </a:r>
          </a:p>
        </p:txBody>
      </p:sp>
      <p:sp>
        <p:nvSpPr>
          <p:cNvPr id="18" name="Rectangle 17">
            <a:extLst>
              <a:ext uri="{FF2B5EF4-FFF2-40B4-BE49-F238E27FC236}">
                <a16:creationId xmlns:a16="http://schemas.microsoft.com/office/drawing/2014/main" id="{19C60E9F-9F8B-4123-A341-3706D4A41C54}"/>
              </a:ext>
            </a:extLst>
          </p:cNvPr>
          <p:cNvSpPr/>
          <p:nvPr/>
        </p:nvSpPr>
        <p:spPr>
          <a:xfrm>
            <a:off x="10742961" y="4485833"/>
            <a:ext cx="1062791" cy="369332"/>
          </a:xfrm>
          <a:prstGeom prst="rect">
            <a:avLst/>
          </a:prstGeom>
        </p:spPr>
        <p:txBody>
          <a:bodyPr wrap="none">
            <a:spAutoFit/>
          </a:bodyPr>
          <a:lstStyle/>
          <a:p>
            <a:r>
              <a:rPr lang="en-US" dirty="0"/>
              <a:t>000.PAPA</a:t>
            </a:r>
          </a:p>
        </p:txBody>
      </p:sp>
      <p:sp>
        <p:nvSpPr>
          <p:cNvPr id="19" name="Rectangle 18">
            <a:extLst>
              <a:ext uri="{FF2B5EF4-FFF2-40B4-BE49-F238E27FC236}">
                <a16:creationId xmlns:a16="http://schemas.microsoft.com/office/drawing/2014/main" id="{534C60A3-8114-4D6B-854F-F53A5FB65A65}"/>
              </a:ext>
            </a:extLst>
          </p:cNvPr>
          <p:cNvSpPr/>
          <p:nvPr/>
        </p:nvSpPr>
        <p:spPr>
          <a:xfrm>
            <a:off x="10528963" y="1638697"/>
            <a:ext cx="1697665" cy="6485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a:t>
            </a:r>
          </a:p>
        </p:txBody>
      </p:sp>
      <p:pic>
        <p:nvPicPr>
          <p:cNvPr id="21" name="Picture 20">
            <a:extLst>
              <a:ext uri="{FF2B5EF4-FFF2-40B4-BE49-F238E27FC236}">
                <a16:creationId xmlns:a16="http://schemas.microsoft.com/office/drawing/2014/main" id="{599A7234-FBEB-45BA-87DF-CC2A1DA3C306}"/>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1190096" y="4832335"/>
            <a:ext cx="306141" cy="460048"/>
          </a:xfrm>
          <a:prstGeom prst="rect">
            <a:avLst/>
          </a:prstGeom>
        </p:spPr>
      </p:pic>
      <p:cxnSp>
        <p:nvCxnSpPr>
          <p:cNvPr id="23" name="Straight Connector 22">
            <a:extLst>
              <a:ext uri="{FF2B5EF4-FFF2-40B4-BE49-F238E27FC236}">
                <a16:creationId xmlns:a16="http://schemas.microsoft.com/office/drawing/2014/main" id="{5D3A7C83-45DA-4283-9F37-F134D0D511FA}"/>
              </a:ext>
            </a:extLst>
          </p:cNvPr>
          <p:cNvCxnSpPr>
            <a:endCxn id="21" idx="3"/>
          </p:cNvCxnSpPr>
          <p:nvPr/>
        </p:nvCxnSpPr>
        <p:spPr>
          <a:xfrm flipV="1">
            <a:off x="11036595" y="5062359"/>
            <a:ext cx="459642" cy="230024"/>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D7AD7D3-7BF8-4BC9-8DCF-F34A911583B6}"/>
              </a:ext>
            </a:extLst>
          </p:cNvPr>
          <p:cNvSpPr/>
          <p:nvPr/>
        </p:nvSpPr>
        <p:spPr>
          <a:xfrm>
            <a:off x="11190096" y="4855165"/>
            <a:ext cx="306141" cy="4372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hlinkClick r:id="rId8" action="ppaction://hlinksldjump"/>
            <a:extLst>
              <a:ext uri="{FF2B5EF4-FFF2-40B4-BE49-F238E27FC236}">
                <a16:creationId xmlns:a16="http://schemas.microsoft.com/office/drawing/2014/main" id="{D6876240-998F-46EF-AFB0-A43D2C1B75F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24266" y="1928025"/>
            <a:ext cx="1118744" cy="1118744"/>
          </a:xfrm>
          <a:prstGeom prst="rect">
            <a:avLst/>
          </a:prstGeom>
        </p:spPr>
      </p:pic>
      <p:pic>
        <p:nvPicPr>
          <p:cNvPr id="27" name="Picture 26">
            <a:extLst>
              <a:ext uri="{FF2B5EF4-FFF2-40B4-BE49-F238E27FC236}">
                <a16:creationId xmlns:a16="http://schemas.microsoft.com/office/drawing/2014/main" id="{D0CFB2BB-9AEB-4451-B5BC-D8FDF56485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1726" y="1950452"/>
            <a:ext cx="1452532" cy="1087997"/>
          </a:xfrm>
          <a:prstGeom prst="rect">
            <a:avLst/>
          </a:prstGeom>
        </p:spPr>
      </p:pic>
      <p:sp>
        <p:nvSpPr>
          <p:cNvPr id="28" name="TextBox 27">
            <a:extLst>
              <a:ext uri="{FF2B5EF4-FFF2-40B4-BE49-F238E27FC236}">
                <a16:creationId xmlns:a16="http://schemas.microsoft.com/office/drawing/2014/main" id="{E7568773-17F9-475C-A30B-E5D89C11A9E7}"/>
              </a:ext>
            </a:extLst>
          </p:cNvPr>
          <p:cNvSpPr txBox="1"/>
          <p:nvPr/>
        </p:nvSpPr>
        <p:spPr>
          <a:xfrm>
            <a:off x="6841007" y="4016526"/>
            <a:ext cx="1048492" cy="369332"/>
          </a:xfrm>
          <a:prstGeom prst="rect">
            <a:avLst/>
          </a:prstGeom>
          <a:noFill/>
        </p:spPr>
        <p:txBody>
          <a:bodyPr wrap="none" rtlCol="0">
            <a:spAutoFit/>
          </a:bodyPr>
          <a:lstStyle/>
          <a:p>
            <a:r>
              <a:rPr lang="en-US" dirty="0"/>
              <a:t>DADD(Y) </a:t>
            </a:r>
          </a:p>
        </p:txBody>
      </p:sp>
      <p:sp>
        <p:nvSpPr>
          <p:cNvPr id="29" name="TextBox 28">
            <a:extLst>
              <a:ext uri="{FF2B5EF4-FFF2-40B4-BE49-F238E27FC236}">
                <a16:creationId xmlns:a16="http://schemas.microsoft.com/office/drawing/2014/main" id="{AC0CB139-4A41-45DA-A2A0-5702B9679449}"/>
              </a:ext>
            </a:extLst>
          </p:cNvPr>
          <p:cNvSpPr txBox="1"/>
          <p:nvPr/>
        </p:nvSpPr>
        <p:spPr>
          <a:xfrm>
            <a:off x="637953" y="956930"/>
            <a:ext cx="1675972" cy="507831"/>
          </a:xfrm>
          <a:prstGeom prst="rect">
            <a:avLst/>
          </a:prstGeom>
          <a:noFill/>
        </p:spPr>
        <p:txBody>
          <a:bodyPr wrap="none" rtlCol="0">
            <a:spAutoFit/>
          </a:bodyPr>
          <a:lstStyle/>
          <a:p>
            <a:r>
              <a:rPr lang="en-US" dirty="0"/>
              <a:t>BIG DECISSIONS</a:t>
            </a:r>
          </a:p>
          <a:p>
            <a:r>
              <a:rPr lang="en-US" sz="900" dirty="0"/>
              <a:t>!BIG CONTROLLING</a:t>
            </a:r>
          </a:p>
        </p:txBody>
      </p:sp>
      <p:sp>
        <p:nvSpPr>
          <p:cNvPr id="30" name="TextBox 29">
            <a:extLst>
              <a:ext uri="{FF2B5EF4-FFF2-40B4-BE49-F238E27FC236}">
                <a16:creationId xmlns:a16="http://schemas.microsoft.com/office/drawing/2014/main" id="{EBCDA4B6-DD51-406B-9046-C300401DFBBB}"/>
              </a:ext>
            </a:extLst>
          </p:cNvPr>
          <p:cNvSpPr txBox="1"/>
          <p:nvPr/>
        </p:nvSpPr>
        <p:spPr>
          <a:xfrm>
            <a:off x="2372445" y="1027077"/>
            <a:ext cx="817468" cy="492443"/>
          </a:xfrm>
          <a:prstGeom prst="rect">
            <a:avLst/>
          </a:prstGeom>
          <a:noFill/>
        </p:spPr>
        <p:txBody>
          <a:bodyPr wrap="none" rtlCol="0">
            <a:spAutoFit/>
          </a:bodyPr>
          <a:lstStyle/>
          <a:p>
            <a:r>
              <a:rPr lang="en-US" dirty="0"/>
              <a:t>LAURA</a:t>
            </a:r>
          </a:p>
          <a:p>
            <a:r>
              <a:rPr lang="en-US" sz="800" strike="sngStrike" dirty="0"/>
              <a:t>Schultz</a:t>
            </a:r>
          </a:p>
        </p:txBody>
      </p:sp>
      <p:sp>
        <p:nvSpPr>
          <p:cNvPr id="31" name="TextBox 30">
            <a:extLst>
              <a:ext uri="{FF2B5EF4-FFF2-40B4-BE49-F238E27FC236}">
                <a16:creationId xmlns:a16="http://schemas.microsoft.com/office/drawing/2014/main" id="{A6716778-D667-4DB3-977C-EDBF689B3758}"/>
              </a:ext>
            </a:extLst>
          </p:cNvPr>
          <p:cNvSpPr txBox="1"/>
          <p:nvPr/>
        </p:nvSpPr>
        <p:spPr>
          <a:xfrm>
            <a:off x="36894" y="912964"/>
            <a:ext cx="657552" cy="369332"/>
          </a:xfrm>
          <a:prstGeom prst="rect">
            <a:avLst/>
          </a:prstGeom>
          <a:noFill/>
        </p:spPr>
        <p:txBody>
          <a:bodyPr wrap="none" rtlCol="0">
            <a:spAutoFit/>
          </a:bodyPr>
          <a:lstStyle/>
          <a:p>
            <a:r>
              <a:rPr lang="en-US" dirty="0"/>
              <a:t>KING</a:t>
            </a:r>
          </a:p>
        </p:txBody>
      </p:sp>
      <p:sp>
        <p:nvSpPr>
          <p:cNvPr id="32" name="TextBox 31">
            <a:extLst>
              <a:ext uri="{FF2B5EF4-FFF2-40B4-BE49-F238E27FC236}">
                <a16:creationId xmlns:a16="http://schemas.microsoft.com/office/drawing/2014/main" id="{48CE9888-408E-40EA-81DF-33864F799881}"/>
              </a:ext>
            </a:extLst>
          </p:cNvPr>
          <p:cNvSpPr txBox="1"/>
          <p:nvPr/>
        </p:nvSpPr>
        <p:spPr>
          <a:xfrm>
            <a:off x="2870791" y="1376916"/>
            <a:ext cx="354584" cy="215444"/>
          </a:xfrm>
          <a:prstGeom prst="rect">
            <a:avLst/>
          </a:prstGeom>
          <a:noFill/>
        </p:spPr>
        <p:txBody>
          <a:bodyPr wrap="none" rtlCol="0">
            <a:spAutoFit/>
          </a:bodyPr>
          <a:lstStyle/>
          <a:p>
            <a:r>
              <a:rPr lang="en-US" sz="800" strike="sngStrike" dirty="0"/>
              <a:t>tom</a:t>
            </a:r>
          </a:p>
        </p:txBody>
      </p:sp>
      <p:pic>
        <p:nvPicPr>
          <p:cNvPr id="34" name="Picture 33">
            <a:extLst>
              <a:ext uri="{FF2B5EF4-FFF2-40B4-BE49-F238E27FC236}">
                <a16:creationId xmlns:a16="http://schemas.microsoft.com/office/drawing/2014/main" id="{39599BBF-B79E-4269-B4E8-DA7552296C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34443" y="945561"/>
            <a:ext cx="1108567" cy="737700"/>
          </a:xfrm>
          <a:prstGeom prst="rect">
            <a:avLst/>
          </a:prstGeom>
        </p:spPr>
      </p:pic>
      <p:sp>
        <p:nvSpPr>
          <p:cNvPr id="35" name="TextBox 34">
            <a:extLst>
              <a:ext uri="{FF2B5EF4-FFF2-40B4-BE49-F238E27FC236}">
                <a16:creationId xmlns:a16="http://schemas.microsoft.com/office/drawing/2014/main" id="{00F3FBA0-2AB7-492E-885D-633EB8D39986}"/>
              </a:ext>
            </a:extLst>
          </p:cNvPr>
          <p:cNvSpPr txBox="1"/>
          <p:nvPr/>
        </p:nvSpPr>
        <p:spPr>
          <a:xfrm>
            <a:off x="5443870" y="4855165"/>
            <a:ext cx="886268" cy="369332"/>
          </a:xfrm>
          <a:prstGeom prst="rect">
            <a:avLst/>
          </a:prstGeom>
          <a:noFill/>
        </p:spPr>
        <p:txBody>
          <a:bodyPr wrap="none" rtlCol="0">
            <a:spAutoFit/>
          </a:bodyPr>
          <a:lstStyle/>
          <a:p>
            <a:r>
              <a:rPr lang="en-US" dirty="0"/>
              <a:t>FATHER</a:t>
            </a:r>
          </a:p>
        </p:txBody>
      </p:sp>
      <p:cxnSp>
        <p:nvCxnSpPr>
          <p:cNvPr id="37" name="Straight Arrow Connector 36">
            <a:extLst>
              <a:ext uri="{FF2B5EF4-FFF2-40B4-BE49-F238E27FC236}">
                <a16:creationId xmlns:a16="http://schemas.microsoft.com/office/drawing/2014/main" id="{80DD6289-A166-4B55-9D26-007CC8410422}"/>
              </a:ext>
            </a:extLst>
          </p:cNvPr>
          <p:cNvCxnSpPr>
            <a:cxnSpLocks/>
          </p:cNvCxnSpPr>
          <p:nvPr/>
        </p:nvCxnSpPr>
        <p:spPr>
          <a:xfrm flipH="1" flipV="1">
            <a:off x="3704222" y="4505579"/>
            <a:ext cx="1526997" cy="671792"/>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5D693BE-4562-43BE-BCD4-E42934BF3594}"/>
              </a:ext>
            </a:extLst>
          </p:cNvPr>
          <p:cNvCxnSpPr>
            <a:cxnSpLocks/>
          </p:cNvCxnSpPr>
          <p:nvPr/>
        </p:nvCxnSpPr>
        <p:spPr>
          <a:xfrm flipH="1" flipV="1">
            <a:off x="1090559" y="1219841"/>
            <a:ext cx="910510" cy="1007586"/>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201029E-CA17-4283-910C-1D16389DCECB}"/>
              </a:ext>
            </a:extLst>
          </p:cNvPr>
          <p:cNvCxnSpPr>
            <a:cxnSpLocks/>
          </p:cNvCxnSpPr>
          <p:nvPr/>
        </p:nvCxnSpPr>
        <p:spPr>
          <a:xfrm flipV="1">
            <a:off x="3534443" y="1723636"/>
            <a:ext cx="189278" cy="204389"/>
          </a:xfrm>
          <a:prstGeom prst="straightConnector1">
            <a:avLst/>
          </a:prstGeom>
          <a:ln w="38100">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E4AD042-27D8-44EA-93DD-6528B355CA5F}"/>
              </a:ext>
            </a:extLst>
          </p:cNvPr>
          <p:cNvSpPr txBox="1"/>
          <p:nvPr/>
        </p:nvSpPr>
        <p:spPr>
          <a:xfrm>
            <a:off x="616457" y="1446187"/>
            <a:ext cx="671979" cy="215444"/>
          </a:xfrm>
          <a:prstGeom prst="rect">
            <a:avLst/>
          </a:prstGeom>
          <a:noFill/>
        </p:spPr>
        <p:txBody>
          <a:bodyPr wrap="none" rtlCol="0">
            <a:spAutoFit/>
          </a:bodyPr>
          <a:lstStyle/>
          <a:p>
            <a:r>
              <a:rPr lang="en-US" sz="800" strike="sngStrike" dirty="0"/>
              <a:t>(</a:t>
            </a:r>
            <a:r>
              <a:rPr lang="en-US" sz="800" strike="sngStrike" dirty="0" err="1"/>
              <a:t>diagnotics</a:t>
            </a:r>
            <a:r>
              <a:rPr lang="en-US" sz="800" strike="sngStrike" dirty="0"/>
              <a:t>)</a:t>
            </a:r>
          </a:p>
        </p:txBody>
      </p:sp>
      <p:sp>
        <p:nvSpPr>
          <p:cNvPr id="46" name="TextBox 45">
            <a:extLst>
              <a:ext uri="{FF2B5EF4-FFF2-40B4-BE49-F238E27FC236}">
                <a16:creationId xmlns:a16="http://schemas.microsoft.com/office/drawing/2014/main" id="{8048C9A5-240D-4B2F-BA94-BC8697C650B4}"/>
              </a:ext>
            </a:extLst>
          </p:cNvPr>
          <p:cNvSpPr txBox="1"/>
          <p:nvPr/>
        </p:nvSpPr>
        <p:spPr>
          <a:xfrm>
            <a:off x="5854333" y="3108069"/>
            <a:ext cx="434734" cy="215444"/>
          </a:xfrm>
          <a:prstGeom prst="rect">
            <a:avLst/>
          </a:prstGeom>
          <a:solidFill>
            <a:srgbClr val="7030A0"/>
          </a:solidFill>
        </p:spPr>
        <p:txBody>
          <a:bodyPr wrap="none" rtlCol="0">
            <a:spAutoFit/>
          </a:bodyPr>
          <a:lstStyle/>
          <a:p>
            <a:r>
              <a:rPr lang="en-US" sz="800" dirty="0">
                <a:solidFill>
                  <a:schemeClr val="bg1"/>
                </a:solidFill>
              </a:rPr>
              <a:t>NANA</a:t>
            </a:r>
          </a:p>
        </p:txBody>
      </p:sp>
      <p:sp>
        <p:nvSpPr>
          <p:cNvPr id="50" name="TextBox 49">
            <a:extLst>
              <a:ext uri="{FF2B5EF4-FFF2-40B4-BE49-F238E27FC236}">
                <a16:creationId xmlns:a16="http://schemas.microsoft.com/office/drawing/2014/main" id="{1E2F7A54-2BD2-457C-9603-B51E872D22D9}"/>
              </a:ext>
            </a:extLst>
          </p:cNvPr>
          <p:cNvSpPr txBox="1"/>
          <p:nvPr/>
        </p:nvSpPr>
        <p:spPr>
          <a:xfrm>
            <a:off x="3499679" y="3076953"/>
            <a:ext cx="409086" cy="215444"/>
          </a:xfrm>
          <a:prstGeom prst="rect">
            <a:avLst/>
          </a:prstGeom>
          <a:solidFill>
            <a:srgbClr val="7030A0"/>
          </a:solidFill>
        </p:spPr>
        <p:txBody>
          <a:bodyPr wrap="none" rtlCol="0">
            <a:spAutoFit/>
          </a:bodyPr>
          <a:lstStyle/>
          <a:p>
            <a:r>
              <a:rPr lang="en-US" sz="800" dirty="0">
                <a:solidFill>
                  <a:schemeClr val="bg1"/>
                </a:solidFill>
              </a:rPr>
              <a:t>PAPA</a:t>
            </a:r>
          </a:p>
        </p:txBody>
      </p:sp>
      <p:pic>
        <p:nvPicPr>
          <p:cNvPr id="52" name="Picture 51">
            <a:extLst>
              <a:ext uri="{FF2B5EF4-FFF2-40B4-BE49-F238E27FC236}">
                <a16:creationId xmlns:a16="http://schemas.microsoft.com/office/drawing/2014/main" id="{53BD8A9A-5C42-42A9-9713-8A389402EE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51832" y="3059668"/>
            <a:ext cx="369332" cy="369332"/>
          </a:xfrm>
          <a:prstGeom prst="rect">
            <a:avLst/>
          </a:prstGeom>
        </p:spPr>
      </p:pic>
      <p:sp>
        <p:nvSpPr>
          <p:cNvPr id="53" name="TextBox 52">
            <a:extLst>
              <a:ext uri="{FF2B5EF4-FFF2-40B4-BE49-F238E27FC236}">
                <a16:creationId xmlns:a16="http://schemas.microsoft.com/office/drawing/2014/main" id="{47E2DB54-E7B8-4693-AE17-9375D489A0DC}"/>
              </a:ext>
            </a:extLst>
          </p:cNvPr>
          <p:cNvSpPr txBox="1"/>
          <p:nvPr/>
        </p:nvSpPr>
        <p:spPr>
          <a:xfrm>
            <a:off x="3393402" y="3363866"/>
            <a:ext cx="968535" cy="215444"/>
          </a:xfrm>
          <a:prstGeom prst="rect">
            <a:avLst/>
          </a:prstGeom>
          <a:noFill/>
        </p:spPr>
        <p:txBody>
          <a:bodyPr wrap="none" rtlCol="0">
            <a:spAutoFit/>
          </a:bodyPr>
          <a:lstStyle/>
          <a:p>
            <a:r>
              <a:rPr lang="en-US" sz="800" dirty="0"/>
              <a:t>CIVIL CODE(ITLIEN)</a:t>
            </a:r>
          </a:p>
        </p:txBody>
      </p:sp>
      <p:sp>
        <p:nvSpPr>
          <p:cNvPr id="54" name="Rectangle 53">
            <a:extLst>
              <a:ext uri="{FF2B5EF4-FFF2-40B4-BE49-F238E27FC236}">
                <a16:creationId xmlns:a16="http://schemas.microsoft.com/office/drawing/2014/main" id="{7B1D17DD-A1CF-4FD2-8526-DB2A5917A885}"/>
              </a:ext>
            </a:extLst>
          </p:cNvPr>
          <p:cNvSpPr/>
          <p:nvPr/>
        </p:nvSpPr>
        <p:spPr>
          <a:xfrm>
            <a:off x="7732005" y="5431024"/>
            <a:ext cx="812495" cy="12523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08F7B2D-6A9F-4760-950E-8D8841814AD2}"/>
              </a:ext>
            </a:extLst>
          </p:cNvPr>
          <p:cNvSpPr txBox="1"/>
          <p:nvPr/>
        </p:nvSpPr>
        <p:spPr>
          <a:xfrm>
            <a:off x="7018418" y="5890389"/>
            <a:ext cx="402674" cy="215444"/>
          </a:xfrm>
          <a:prstGeom prst="rect">
            <a:avLst/>
          </a:prstGeom>
          <a:solidFill>
            <a:srgbClr val="00B050"/>
          </a:solidFill>
        </p:spPr>
        <p:txBody>
          <a:bodyPr wrap="none" rtlCol="0">
            <a:spAutoFit/>
          </a:bodyPr>
          <a:lstStyle/>
          <a:p>
            <a:r>
              <a:rPr lang="en-US" sz="800" dirty="0"/>
              <a:t>IRISH</a:t>
            </a:r>
          </a:p>
        </p:txBody>
      </p:sp>
      <p:sp>
        <p:nvSpPr>
          <p:cNvPr id="56" name="TextBox 55">
            <a:extLst>
              <a:ext uri="{FF2B5EF4-FFF2-40B4-BE49-F238E27FC236}">
                <a16:creationId xmlns:a16="http://schemas.microsoft.com/office/drawing/2014/main" id="{7F262EE7-D689-45BB-AF2C-5D057EB4B136}"/>
              </a:ext>
            </a:extLst>
          </p:cNvPr>
          <p:cNvSpPr txBox="1"/>
          <p:nvPr/>
        </p:nvSpPr>
        <p:spPr>
          <a:xfrm>
            <a:off x="5918489" y="5821396"/>
            <a:ext cx="1173078" cy="369332"/>
          </a:xfrm>
          <a:prstGeom prst="rect">
            <a:avLst/>
          </a:prstGeom>
          <a:noFill/>
        </p:spPr>
        <p:txBody>
          <a:bodyPr wrap="none" rtlCol="0">
            <a:spAutoFit/>
          </a:bodyPr>
          <a:lstStyle/>
          <a:p>
            <a:r>
              <a:rPr lang="en-US" strike="sngStrike" dirty="0"/>
              <a:t>Diana/Karl</a:t>
            </a:r>
          </a:p>
        </p:txBody>
      </p:sp>
      <p:cxnSp>
        <p:nvCxnSpPr>
          <p:cNvPr id="58" name="Straight Arrow Connector 57">
            <a:extLst>
              <a:ext uri="{FF2B5EF4-FFF2-40B4-BE49-F238E27FC236}">
                <a16:creationId xmlns:a16="http://schemas.microsoft.com/office/drawing/2014/main" id="{4A24602A-85BF-4426-BD6F-949AD7A0CB8A}"/>
              </a:ext>
            </a:extLst>
          </p:cNvPr>
          <p:cNvCxnSpPr/>
          <p:nvPr/>
        </p:nvCxnSpPr>
        <p:spPr>
          <a:xfrm>
            <a:off x="7091567" y="5720316"/>
            <a:ext cx="7979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955FA2A-C54F-4B80-811B-D0FEB3F768B8}"/>
              </a:ext>
            </a:extLst>
          </p:cNvPr>
          <p:cNvCxnSpPr>
            <a:cxnSpLocks/>
          </p:cNvCxnSpPr>
          <p:nvPr/>
        </p:nvCxnSpPr>
        <p:spPr>
          <a:xfrm>
            <a:off x="7091567" y="5821396"/>
            <a:ext cx="2031168" cy="68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962C81E7-0BE8-4A7A-BA32-48DEC6492698}"/>
              </a:ext>
            </a:extLst>
          </p:cNvPr>
          <p:cNvSpPr/>
          <p:nvPr/>
        </p:nvSpPr>
        <p:spPr>
          <a:xfrm>
            <a:off x="8894176" y="5401040"/>
            <a:ext cx="812495" cy="12523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D79423CA-FABE-4023-907A-DE41889C8EDC}"/>
              </a:ext>
            </a:extLst>
          </p:cNvPr>
          <p:cNvCxnSpPr>
            <a:cxnSpLocks/>
          </p:cNvCxnSpPr>
          <p:nvPr/>
        </p:nvCxnSpPr>
        <p:spPr>
          <a:xfrm>
            <a:off x="7018418" y="5361376"/>
            <a:ext cx="5173582" cy="68932"/>
          </a:xfrm>
          <a:prstGeom prst="line">
            <a:avLst/>
          </a:prstGeom>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B3520E9A-AA49-4AC7-9FE4-E7C8BE7074B5}"/>
              </a:ext>
            </a:extLst>
          </p:cNvPr>
          <p:cNvPicPr>
            <a:picLocks noChangeAspect="1"/>
          </p:cNvPicPr>
          <p:nvPr/>
        </p:nvPicPr>
        <p:blipFill>
          <a:blip r:embed="rId13"/>
          <a:stretch>
            <a:fillRect/>
          </a:stretch>
        </p:blipFill>
        <p:spPr>
          <a:xfrm>
            <a:off x="2265106" y="1532029"/>
            <a:ext cx="884710" cy="646223"/>
          </a:xfrm>
          <a:prstGeom prst="rect">
            <a:avLst/>
          </a:prstGeom>
        </p:spPr>
      </p:pic>
      <p:pic>
        <p:nvPicPr>
          <p:cNvPr id="70" name="Picture 69">
            <a:extLst>
              <a:ext uri="{FF2B5EF4-FFF2-40B4-BE49-F238E27FC236}">
                <a16:creationId xmlns:a16="http://schemas.microsoft.com/office/drawing/2014/main" id="{7642CB6B-798D-4B7D-86F9-C309B03BC59E}"/>
              </a:ext>
            </a:extLst>
          </p:cNvPr>
          <p:cNvPicPr>
            <a:picLocks noChangeAspect="1"/>
          </p:cNvPicPr>
          <p:nvPr/>
        </p:nvPicPr>
        <p:blipFill>
          <a:blip r:embed="rId14"/>
          <a:stretch>
            <a:fillRect/>
          </a:stretch>
        </p:blipFill>
        <p:spPr>
          <a:xfrm>
            <a:off x="2748891" y="1648008"/>
            <a:ext cx="613287" cy="711416"/>
          </a:xfrm>
          <a:prstGeom prst="rect">
            <a:avLst/>
          </a:prstGeom>
        </p:spPr>
      </p:pic>
      <p:sp>
        <p:nvSpPr>
          <p:cNvPr id="71" name="Rectangle 70">
            <a:extLst>
              <a:ext uri="{FF2B5EF4-FFF2-40B4-BE49-F238E27FC236}">
                <a16:creationId xmlns:a16="http://schemas.microsoft.com/office/drawing/2014/main" id="{E6720BF7-B343-4AF8-9A70-D0E3301446E9}"/>
              </a:ext>
            </a:extLst>
          </p:cNvPr>
          <p:cNvSpPr/>
          <p:nvPr/>
        </p:nvSpPr>
        <p:spPr>
          <a:xfrm>
            <a:off x="2259816" y="1330272"/>
            <a:ext cx="1080179" cy="100758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722AD46F-0779-49DF-9097-32FDF49D832A}"/>
              </a:ext>
            </a:extLst>
          </p:cNvPr>
          <p:cNvCxnSpPr/>
          <p:nvPr/>
        </p:nvCxnSpPr>
        <p:spPr>
          <a:xfrm flipV="1">
            <a:off x="2310137" y="1397000"/>
            <a:ext cx="767147" cy="69371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DF47094-C0C4-494F-950B-5DBBBABED6A8}"/>
              </a:ext>
            </a:extLst>
          </p:cNvPr>
          <p:cNvCxnSpPr/>
          <p:nvPr/>
        </p:nvCxnSpPr>
        <p:spPr>
          <a:xfrm flipV="1">
            <a:off x="2583712" y="956930"/>
            <a:ext cx="566104" cy="338470"/>
          </a:xfrm>
          <a:prstGeom prst="line">
            <a:avLst/>
          </a:prstGeom>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DFD43AD9-9254-4AEB-94E4-DB53ED2D87D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543903" y="895792"/>
            <a:ext cx="648097" cy="648097"/>
          </a:xfrm>
          <a:prstGeom prst="rect">
            <a:avLst/>
          </a:prstGeom>
        </p:spPr>
      </p:pic>
      <p:cxnSp>
        <p:nvCxnSpPr>
          <p:cNvPr id="81" name="Straight Connector 80">
            <a:extLst>
              <a:ext uri="{FF2B5EF4-FFF2-40B4-BE49-F238E27FC236}">
                <a16:creationId xmlns:a16="http://schemas.microsoft.com/office/drawing/2014/main" id="{05ABB5F1-C6E5-4A3B-8810-99639A3B3F6E}"/>
              </a:ext>
            </a:extLst>
          </p:cNvPr>
          <p:cNvCxnSpPr>
            <a:endCxn id="71" idx="0"/>
          </p:cNvCxnSpPr>
          <p:nvPr/>
        </p:nvCxnSpPr>
        <p:spPr>
          <a:xfrm flipV="1">
            <a:off x="2310137" y="1330272"/>
            <a:ext cx="489769" cy="223637"/>
          </a:xfrm>
          <a:prstGeom prst="line">
            <a:avLst/>
          </a:prstGeom>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C923CB05-0504-4561-9757-978F8C2261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473724" y="888192"/>
            <a:ext cx="933492" cy="933492"/>
          </a:xfrm>
          <a:prstGeom prst="rect">
            <a:avLst/>
          </a:prstGeom>
        </p:spPr>
      </p:pic>
      <p:sp>
        <p:nvSpPr>
          <p:cNvPr id="84" name="TextBox 83">
            <a:extLst>
              <a:ext uri="{FF2B5EF4-FFF2-40B4-BE49-F238E27FC236}">
                <a16:creationId xmlns:a16="http://schemas.microsoft.com/office/drawing/2014/main" id="{28C4B7E2-C047-4940-B168-3E71F41EC1C2}"/>
              </a:ext>
            </a:extLst>
          </p:cNvPr>
          <p:cNvSpPr txBox="1"/>
          <p:nvPr/>
        </p:nvSpPr>
        <p:spPr>
          <a:xfrm>
            <a:off x="5347813" y="1781413"/>
            <a:ext cx="1843774" cy="215444"/>
          </a:xfrm>
          <a:prstGeom prst="rect">
            <a:avLst/>
          </a:prstGeom>
          <a:noFill/>
        </p:spPr>
        <p:txBody>
          <a:bodyPr wrap="none" rtlCol="0">
            <a:spAutoFit/>
          </a:bodyPr>
          <a:lstStyle/>
          <a:p>
            <a:r>
              <a:rPr lang="en-US" sz="800" dirty="0"/>
              <a:t>KOCHEMAN</a:t>
            </a:r>
            <a:r>
              <a:rPr lang="en-US" sz="800" strike="sngStrike" dirty="0"/>
              <a:t>(</a:t>
            </a:r>
            <a:r>
              <a:rPr lang="en-US" sz="800" strike="sngStrike" dirty="0" err="1"/>
              <a:t>marx</a:t>
            </a:r>
            <a:r>
              <a:rPr lang="en-US" sz="800" strike="sngStrike" dirty="0"/>
              <a:t>(</a:t>
            </a:r>
            <a:r>
              <a:rPr lang="en-US" sz="800" strike="sngStrike" dirty="0" err="1"/>
              <a:t>gary</a:t>
            </a:r>
            <a:r>
              <a:rPr lang="en-US" sz="800" strike="sngStrike" dirty="0"/>
              <a:t> fire cd)</a:t>
            </a:r>
            <a:r>
              <a:rPr lang="en-US" sz="800" dirty="0" err="1"/>
              <a:t>SF.</a:t>
            </a:r>
            <a:r>
              <a:rPr lang="en-US" sz="800" strike="sngStrike" dirty="0" err="1"/>
              <a:t>!white</a:t>
            </a:r>
            <a:endParaRPr lang="en-US" sz="800" strike="sngStrike" dirty="0"/>
          </a:p>
        </p:txBody>
      </p:sp>
      <p:sp>
        <p:nvSpPr>
          <p:cNvPr id="86" name="TextBox 85">
            <a:extLst>
              <a:ext uri="{FF2B5EF4-FFF2-40B4-BE49-F238E27FC236}">
                <a16:creationId xmlns:a16="http://schemas.microsoft.com/office/drawing/2014/main" id="{F0D2D2E0-722D-49CF-AA4C-D58B9B63052F}"/>
              </a:ext>
            </a:extLst>
          </p:cNvPr>
          <p:cNvSpPr txBox="1"/>
          <p:nvPr/>
        </p:nvSpPr>
        <p:spPr>
          <a:xfrm>
            <a:off x="5394059" y="3092680"/>
            <a:ext cx="532518" cy="246221"/>
          </a:xfrm>
          <a:prstGeom prst="rect">
            <a:avLst/>
          </a:prstGeom>
          <a:noFill/>
        </p:spPr>
        <p:txBody>
          <a:bodyPr wrap="none" rtlCol="0">
            <a:spAutoFit/>
          </a:bodyPr>
          <a:lstStyle/>
          <a:p>
            <a:r>
              <a:rPr lang="en-US" sz="1000" dirty="0"/>
              <a:t>GREAT</a:t>
            </a:r>
          </a:p>
        </p:txBody>
      </p:sp>
      <p:cxnSp>
        <p:nvCxnSpPr>
          <p:cNvPr id="88" name="Straight Connector 87">
            <a:extLst>
              <a:ext uri="{FF2B5EF4-FFF2-40B4-BE49-F238E27FC236}">
                <a16:creationId xmlns:a16="http://schemas.microsoft.com/office/drawing/2014/main" id="{1B2E1348-2B9D-4207-BE75-1D1A17C09E5B}"/>
              </a:ext>
            </a:extLst>
          </p:cNvPr>
          <p:cNvCxnSpPr/>
          <p:nvPr/>
        </p:nvCxnSpPr>
        <p:spPr>
          <a:xfrm>
            <a:off x="326599" y="3243523"/>
            <a:ext cx="6604965" cy="93442"/>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87BC2EF-04F5-4F96-804C-0B7BBB103B6E}"/>
              </a:ext>
            </a:extLst>
          </p:cNvPr>
          <p:cNvCxnSpPr/>
          <p:nvPr/>
        </p:nvCxnSpPr>
        <p:spPr>
          <a:xfrm>
            <a:off x="816127" y="4832335"/>
            <a:ext cx="6604965" cy="9344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4654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A4D8106-4468-406D-88E3-999A9442B2AF}"/>
              </a:ext>
            </a:extLst>
          </p:cNvPr>
          <p:cNvSpPr/>
          <p:nvPr/>
        </p:nvSpPr>
        <p:spPr>
          <a:xfrm>
            <a:off x="2030819" y="3902148"/>
            <a:ext cx="1465966" cy="152933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59BA020-C8D9-492D-B3DE-8653F1D0ED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819" y="2210114"/>
            <a:ext cx="1736761" cy="1307600"/>
          </a:xfrm>
          <a:prstGeom prst="rect">
            <a:avLst/>
          </a:prstGeom>
        </p:spPr>
      </p:pic>
      <p:cxnSp>
        <p:nvCxnSpPr>
          <p:cNvPr id="7" name="Straight Connector 6">
            <a:extLst>
              <a:ext uri="{FF2B5EF4-FFF2-40B4-BE49-F238E27FC236}">
                <a16:creationId xmlns:a16="http://schemas.microsoft.com/office/drawing/2014/main" id="{27BB7ECC-1D2B-4C86-929A-21E4B451611F}"/>
              </a:ext>
            </a:extLst>
          </p:cNvPr>
          <p:cNvCxnSpPr/>
          <p:nvPr/>
        </p:nvCxnSpPr>
        <p:spPr>
          <a:xfrm flipV="1">
            <a:off x="1733107" y="1743740"/>
            <a:ext cx="1488558" cy="2573079"/>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412039E-B9E8-49F4-9FBE-1CE738B2FA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511" y="2152981"/>
            <a:ext cx="1119188" cy="1019175"/>
          </a:xfrm>
          <a:prstGeom prst="rect">
            <a:avLst/>
          </a:prstGeom>
        </p:spPr>
      </p:pic>
      <p:cxnSp>
        <p:nvCxnSpPr>
          <p:cNvPr id="11" name="Straight Connector 10">
            <a:extLst>
              <a:ext uri="{FF2B5EF4-FFF2-40B4-BE49-F238E27FC236}">
                <a16:creationId xmlns:a16="http://schemas.microsoft.com/office/drawing/2014/main" id="{2DA01E49-C496-4BD0-AB4E-DD715A5BFCDA}"/>
              </a:ext>
            </a:extLst>
          </p:cNvPr>
          <p:cNvCxnSpPr>
            <a:cxnSpLocks/>
          </p:cNvCxnSpPr>
          <p:nvPr/>
        </p:nvCxnSpPr>
        <p:spPr>
          <a:xfrm flipH="1" flipV="1">
            <a:off x="1860699" y="1499191"/>
            <a:ext cx="1669310" cy="2573079"/>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4F66542-7B14-476C-A038-90F242247A3F}"/>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4" name="Rectangle 13">
            <a:extLst>
              <a:ext uri="{FF2B5EF4-FFF2-40B4-BE49-F238E27FC236}">
                <a16:creationId xmlns:a16="http://schemas.microsoft.com/office/drawing/2014/main" id="{9B790F3D-517E-498D-BB71-03B8A2307CB6}"/>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5" name="Rectangle 14">
            <a:extLst>
              <a:ext uri="{FF2B5EF4-FFF2-40B4-BE49-F238E27FC236}">
                <a16:creationId xmlns:a16="http://schemas.microsoft.com/office/drawing/2014/main" id="{A70DB502-EF08-4289-9BCC-5EF1FBCA8975}"/>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8" name="Picture 17">
            <a:extLst>
              <a:ext uri="{FF2B5EF4-FFF2-40B4-BE49-F238E27FC236}">
                <a16:creationId xmlns:a16="http://schemas.microsoft.com/office/drawing/2014/main" id="{78CF102E-1732-4AF1-897E-C0B37AD721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7634" y="2371543"/>
            <a:ext cx="1190847" cy="888555"/>
          </a:xfrm>
          <a:prstGeom prst="rect">
            <a:avLst/>
          </a:prstGeom>
        </p:spPr>
      </p:pic>
      <p:pic>
        <p:nvPicPr>
          <p:cNvPr id="20" name="Picture 19">
            <a:extLst>
              <a:ext uri="{FF2B5EF4-FFF2-40B4-BE49-F238E27FC236}">
                <a16:creationId xmlns:a16="http://schemas.microsoft.com/office/drawing/2014/main" id="{3CFC17EA-98DE-4996-92C3-6C6B82FD5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3803" y="2259893"/>
            <a:ext cx="1523516" cy="1151495"/>
          </a:xfrm>
          <a:prstGeom prst="rect">
            <a:avLst/>
          </a:prstGeom>
        </p:spPr>
      </p:pic>
      <p:cxnSp>
        <p:nvCxnSpPr>
          <p:cNvPr id="22" name="Straight Connector 21">
            <a:extLst>
              <a:ext uri="{FF2B5EF4-FFF2-40B4-BE49-F238E27FC236}">
                <a16:creationId xmlns:a16="http://schemas.microsoft.com/office/drawing/2014/main" id="{2D34DFCF-A5FA-4610-B28F-793EAA62C959}"/>
              </a:ext>
            </a:extLst>
          </p:cNvPr>
          <p:cNvCxnSpPr/>
          <p:nvPr/>
        </p:nvCxnSpPr>
        <p:spPr>
          <a:xfrm flipV="1">
            <a:off x="4082902" y="1828800"/>
            <a:ext cx="1190847" cy="1903228"/>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1EB9ED5-AFE8-498E-86E4-4B50932BA789}"/>
              </a:ext>
            </a:extLst>
          </p:cNvPr>
          <p:cNvSpPr/>
          <p:nvPr/>
        </p:nvSpPr>
        <p:spPr>
          <a:xfrm>
            <a:off x="2188979" y="3902149"/>
            <a:ext cx="1160278" cy="145666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925AEF9A-D800-4CDD-9995-90982963CB34}"/>
              </a:ext>
            </a:extLst>
          </p:cNvPr>
          <p:cNvPicPr>
            <a:picLocks noChangeAspect="1"/>
          </p:cNvPicPr>
          <p:nvPr/>
        </p:nvPicPr>
        <p:blipFill>
          <a:blip r:embed="rId6"/>
          <a:stretch>
            <a:fillRect/>
          </a:stretch>
        </p:blipFill>
        <p:spPr>
          <a:xfrm>
            <a:off x="2273443" y="3943118"/>
            <a:ext cx="596118" cy="1374721"/>
          </a:xfrm>
          <a:prstGeom prst="rect">
            <a:avLst/>
          </a:prstGeom>
        </p:spPr>
      </p:pic>
      <p:pic>
        <p:nvPicPr>
          <p:cNvPr id="27" name="Picture 26">
            <a:extLst>
              <a:ext uri="{FF2B5EF4-FFF2-40B4-BE49-F238E27FC236}">
                <a16:creationId xmlns:a16="http://schemas.microsoft.com/office/drawing/2014/main" id="{4004CA96-D7F2-4B37-BB4D-1D1068E76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961824" y="925919"/>
            <a:ext cx="2143125" cy="2143125"/>
          </a:xfrm>
          <a:prstGeom prst="rect">
            <a:avLst/>
          </a:prstGeom>
        </p:spPr>
      </p:pic>
      <p:sp>
        <p:nvSpPr>
          <p:cNvPr id="28" name="TextBox 27">
            <a:extLst>
              <a:ext uri="{FF2B5EF4-FFF2-40B4-BE49-F238E27FC236}">
                <a16:creationId xmlns:a16="http://schemas.microsoft.com/office/drawing/2014/main" id="{11C91845-00F8-4124-9B4D-DC3CBFA092B5}"/>
              </a:ext>
            </a:extLst>
          </p:cNvPr>
          <p:cNvSpPr txBox="1"/>
          <p:nvPr/>
        </p:nvSpPr>
        <p:spPr>
          <a:xfrm>
            <a:off x="1997138" y="3567461"/>
            <a:ext cx="2584618" cy="369332"/>
          </a:xfrm>
          <a:prstGeom prst="rect">
            <a:avLst/>
          </a:prstGeom>
          <a:noFill/>
        </p:spPr>
        <p:txBody>
          <a:bodyPr wrap="none" rtlCol="0">
            <a:spAutoFit/>
          </a:bodyPr>
          <a:lstStyle/>
          <a:p>
            <a:r>
              <a:rPr lang="en-US" dirty="0" err="1"/>
              <a:t>KOCHEMAN.</a:t>
            </a:r>
            <a:r>
              <a:rPr lang="en-US" sz="800" strike="sngStrike" dirty="0" err="1"/>
              <a:t>putin.gorbachev.staling.marx</a:t>
            </a:r>
            <a:endParaRPr lang="en-US" sz="800" strike="sngStrike" dirty="0"/>
          </a:p>
        </p:txBody>
      </p:sp>
      <p:cxnSp>
        <p:nvCxnSpPr>
          <p:cNvPr id="30" name="Straight Connector 29">
            <a:extLst>
              <a:ext uri="{FF2B5EF4-FFF2-40B4-BE49-F238E27FC236}">
                <a16:creationId xmlns:a16="http://schemas.microsoft.com/office/drawing/2014/main" id="{36A6898D-B4B7-405A-91A7-E48BD2AC365C}"/>
              </a:ext>
            </a:extLst>
          </p:cNvPr>
          <p:cNvCxnSpPr/>
          <p:nvPr/>
        </p:nvCxnSpPr>
        <p:spPr>
          <a:xfrm flipV="1">
            <a:off x="1860699" y="3625702"/>
            <a:ext cx="1254641" cy="1924493"/>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725477-BDAB-49AE-85DC-A30B8B1D59CE}"/>
              </a:ext>
            </a:extLst>
          </p:cNvPr>
          <p:cNvSpPr/>
          <p:nvPr/>
        </p:nvSpPr>
        <p:spPr>
          <a:xfrm>
            <a:off x="10590028" y="3567461"/>
            <a:ext cx="1592669" cy="8630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PAUL</a:t>
            </a:r>
          </a:p>
        </p:txBody>
      </p:sp>
      <p:pic>
        <p:nvPicPr>
          <p:cNvPr id="32" name="Picture 31">
            <a:extLst>
              <a:ext uri="{FF2B5EF4-FFF2-40B4-BE49-F238E27FC236}">
                <a16:creationId xmlns:a16="http://schemas.microsoft.com/office/drawing/2014/main" id="{F1C18EAA-6F1E-4086-A5E8-6EEB3F709E90}"/>
              </a:ext>
            </a:extLst>
          </p:cNvPr>
          <p:cNvPicPr>
            <a:picLocks noChangeAspect="1"/>
          </p:cNvPicPr>
          <p:nvPr/>
        </p:nvPicPr>
        <p:blipFill>
          <a:blip r:embed="rId8"/>
          <a:stretch>
            <a:fillRect/>
          </a:stretch>
        </p:blipFill>
        <p:spPr>
          <a:xfrm>
            <a:off x="2919198" y="4424807"/>
            <a:ext cx="466911" cy="511378"/>
          </a:xfrm>
          <a:prstGeom prst="rect">
            <a:avLst/>
          </a:prstGeom>
        </p:spPr>
      </p:pic>
      <p:cxnSp>
        <p:nvCxnSpPr>
          <p:cNvPr id="34" name="Straight Connector 33">
            <a:extLst>
              <a:ext uri="{FF2B5EF4-FFF2-40B4-BE49-F238E27FC236}">
                <a16:creationId xmlns:a16="http://schemas.microsoft.com/office/drawing/2014/main" id="{8CD72973-FF2D-4D8C-B6CF-8C028B881734}"/>
              </a:ext>
            </a:extLst>
          </p:cNvPr>
          <p:cNvCxnSpPr/>
          <p:nvPr/>
        </p:nvCxnSpPr>
        <p:spPr>
          <a:xfrm flipV="1">
            <a:off x="741511" y="3517714"/>
            <a:ext cx="11450489" cy="107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C0914F9-75E9-4094-A68D-2A31D0D4216C}"/>
              </a:ext>
            </a:extLst>
          </p:cNvPr>
          <p:cNvCxnSpPr/>
          <p:nvPr/>
        </p:nvCxnSpPr>
        <p:spPr>
          <a:xfrm flipV="1">
            <a:off x="3880884" y="2210114"/>
            <a:ext cx="1682919" cy="1307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D3E0852-E460-47FC-ADD1-96D3318FF593}"/>
              </a:ext>
            </a:extLst>
          </p:cNvPr>
          <p:cNvCxnSpPr/>
          <p:nvPr/>
        </p:nvCxnSpPr>
        <p:spPr>
          <a:xfrm flipV="1">
            <a:off x="947074" y="5500448"/>
            <a:ext cx="11450489" cy="107988"/>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a:extLst>
              <a:ext uri="{FF2B5EF4-FFF2-40B4-BE49-F238E27FC236}">
                <a16:creationId xmlns:a16="http://schemas.microsoft.com/office/drawing/2014/main" id="{90598F3F-8EC2-4340-B452-EA40D54ECA53}"/>
              </a:ext>
            </a:extLst>
          </p:cNvPr>
          <p:cNvPicPr>
            <a:picLocks noChangeAspect="1"/>
          </p:cNvPicPr>
          <p:nvPr/>
        </p:nvPicPr>
        <p:blipFill>
          <a:blip r:embed="rId9"/>
          <a:stretch>
            <a:fillRect/>
          </a:stretch>
        </p:blipFill>
        <p:spPr>
          <a:xfrm>
            <a:off x="3922564" y="3975799"/>
            <a:ext cx="3282477" cy="1342040"/>
          </a:xfrm>
          <a:prstGeom prst="rect">
            <a:avLst/>
          </a:prstGeom>
        </p:spPr>
      </p:pic>
      <p:cxnSp>
        <p:nvCxnSpPr>
          <p:cNvPr id="41" name="Straight Connector 40">
            <a:extLst>
              <a:ext uri="{FF2B5EF4-FFF2-40B4-BE49-F238E27FC236}">
                <a16:creationId xmlns:a16="http://schemas.microsoft.com/office/drawing/2014/main" id="{FC4D40E0-3020-46B2-A32D-9C95B31094AD}"/>
              </a:ext>
            </a:extLst>
          </p:cNvPr>
          <p:cNvCxnSpPr/>
          <p:nvPr/>
        </p:nvCxnSpPr>
        <p:spPr>
          <a:xfrm flipV="1">
            <a:off x="3767580" y="3945218"/>
            <a:ext cx="3622048" cy="1486265"/>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7D27757-A877-42AA-808F-9AD1D5AC334E}"/>
              </a:ext>
            </a:extLst>
          </p:cNvPr>
          <p:cNvSpPr/>
          <p:nvPr/>
        </p:nvSpPr>
        <p:spPr>
          <a:xfrm>
            <a:off x="2027296" y="3829475"/>
            <a:ext cx="1630305" cy="16127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446B84-F2C0-409B-BC3A-D473D1AE801A}"/>
              </a:ext>
            </a:extLst>
          </p:cNvPr>
          <p:cNvSpPr/>
          <p:nvPr/>
        </p:nvSpPr>
        <p:spPr>
          <a:xfrm>
            <a:off x="3948299" y="3860449"/>
            <a:ext cx="3622048" cy="16127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285B0F9-BBEA-4E50-8C3F-6EE23E380B2E}"/>
              </a:ext>
            </a:extLst>
          </p:cNvPr>
          <p:cNvSpPr/>
          <p:nvPr/>
        </p:nvSpPr>
        <p:spPr>
          <a:xfrm>
            <a:off x="3937699" y="2056827"/>
            <a:ext cx="3653947" cy="16127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4CF3466-C2DD-47BB-A843-5ECB4ECF651B}"/>
              </a:ext>
            </a:extLst>
          </p:cNvPr>
          <p:cNvSpPr/>
          <p:nvPr/>
        </p:nvSpPr>
        <p:spPr>
          <a:xfrm>
            <a:off x="2030818" y="2038922"/>
            <a:ext cx="1789245" cy="16127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8765C49-E6A1-41BA-B9F4-2D355A601F60}"/>
              </a:ext>
            </a:extLst>
          </p:cNvPr>
          <p:cNvSpPr/>
          <p:nvPr/>
        </p:nvSpPr>
        <p:spPr>
          <a:xfrm>
            <a:off x="778517" y="2034529"/>
            <a:ext cx="1072879" cy="15464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118E4AC-20B7-490C-94BD-E9F089A7A6F8}"/>
              </a:ext>
            </a:extLst>
          </p:cNvPr>
          <p:cNvSpPr/>
          <p:nvPr/>
        </p:nvSpPr>
        <p:spPr>
          <a:xfrm>
            <a:off x="8560649" y="4529470"/>
            <a:ext cx="3622048" cy="9127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WAR.PETER.AND.PAUL(WW2.!WW1)</a:t>
            </a:r>
          </a:p>
        </p:txBody>
      </p:sp>
      <p:pic>
        <p:nvPicPr>
          <p:cNvPr id="48" name="Picture 47">
            <a:extLst>
              <a:ext uri="{FF2B5EF4-FFF2-40B4-BE49-F238E27FC236}">
                <a16:creationId xmlns:a16="http://schemas.microsoft.com/office/drawing/2014/main" id="{6857D2EE-A080-4A05-A638-88612C417EFC}"/>
              </a:ext>
            </a:extLst>
          </p:cNvPr>
          <p:cNvPicPr>
            <a:picLocks noChangeAspect="1"/>
          </p:cNvPicPr>
          <p:nvPr/>
        </p:nvPicPr>
        <p:blipFill>
          <a:blip r:embed="rId10"/>
          <a:stretch>
            <a:fillRect/>
          </a:stretch>
        </p:blipFill>
        <p:spPr>
          <a:xfrm rot="5400000">
            <a:off x="7370657" y="4147367"/>
            <a:ext cx="1600925" cy="1072828"/>
          </a:xfrm>
          <a:prstGeom prst="rect">
            <a:avLst/>
          </a:prstGeom>
        </p:spPr>
      </p:pic>
      <p:sp>
        <p:nvSpPr>
          <p:cNvPr id="49" name="Rectangle 48">
            <a:extLst>
              <a:ext uri="{FF2B5EF4-FFF2-40B4-BE49-F238E27FC236}">
                <a16:creationId xmlns:a16="http://schemas.microsoft.com/office/drawing/2014/main" id="{695C1377-6A6E-4194-85C2-91C07D3DBA76}"/>
              </a:ext>
            </a:extLst>
          </p:cNvPr>
          <p:cNvSpPr/>
          <p:nvPr/>
        </p:nvSpPr>
        <p:spPr>
          <a:xfrm>
            <a:off x="7751066" y="3625702"/>
            <a:ext cx="1061998" cy="319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cxnSp>
        <p:nvCxnSpPr>
          <p:cNvPr id="50" name="Straight Connector 49">
            <a:extLst>
              <a:ext uri="{FF2B5EF4-FFF2-40B4-BE49-F238E27FC236}">
                <a16:creationId xmlns:a16="http://schemas.microsoft.com/office/drawing/2014/main" id="{6D7EC219-A755-4FD0-B813-F3ABEF9D5EF2}"/>
              </a:ext>
            </a:extLst>
          </p:cNvPr>
          <p:cNvCxnSpPr>
            <a:cxnSpLocks/>
          </p:cNvCxnSpPr>
          <p:nvPr/>
        </p:nvCxnSpPr>
        <p:spPr>
          <a:xfrm>
            <a:off x="803928" y="1973779"/>
            <a:ext cx="89396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71C14D8-B03C-4479-958D-4FE66A179DA7}"/>
              </a:ext>
            </a:extLst>
          </p:cNvPr>
          <p:cNvCxnSpPr/>
          <p:nvPr/>
        </p:nvCxnSpPr>
        <p:spPr>
          <a:xfrm flipV="1">
            <a:off x="2188979" y="2498651"/>
            <a:ext cx="1468622" cy="67350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69EBE97-12D1-4617-A5C8-EBDE62D4F33A}"/>
              </a:ext>
            </a:extLst>
          </p:cNvPr>
          <p:cNvCxnSpPr/>
          <p:nvPr/>
        </p:nvCxnSpPr>
        <p:spPr>
          <a:xfrm flipV="1">
            <a:off x="4526804" y="2351577"/>
            <a:ext cx="2475558" cy="79681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FADB594-D72C-42C9-BEC3-E8D6564B1546}"/>
              </a:ext>
            </a:extLst>
          </p:cNvPr>
          <p:cNvCxnSpPr/>
          <p:nvPr/>
        </p:nvCxnSpPr>
        <p:spPr>
          <a:xfrm flipV="1">
            <a:off x="4270665" y="4147928"/>
            <a:ext cx="2475558" cy="79681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A6052FA-1B72-4A00-9D0F-02BAD15F0488}"/>
              </a:ext>
            </a:extLst>
          </p:cNvPr>
          <p:cNvCxnSpPr>
            <a:cxnSpLocks/>
          </p:cNvCxnSpPr>
          <p:nvPr/>
        </p:nvCxnSpPr>
        <p:spPr>
          <a:xfrm flipV="1">
            <a:off x="2145600" y="3931388"/>
            <a:ext cx="1292106" cy="140265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D0E82489-154D-41B1-8A92-EB901B4A856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26606" y="5717351"/>
            <a:ext cx="848382" cy="948427"/>
          </a:xfrm>
          <a:prstGeom prst="rect">
            <a:avLst/>
          </a:prstGeom>
        </p:spPr>
      </p:pic>
      <p:pic>
        <p:nvPicPr>
          <p:cNvPr id="63" name="Picture 62">
            <a:extLst>
              <a:ext uri="{FF2B5EF4-FFF2-40B4-BE49-F238E27FC236}">
                <a16:creationId xmlns:a16="http://schemas.microsoft.com/office/drawing/2014/main" id="{4888D265-C455-479A-AFC4-024B6AB61C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47074" y="5795611"/>
            <a:ext cx="953426" cy="605189"/>
          </a:xfrm>
          <a:prstGeom prst="rect">
            <a:avLst/>
          </a:prstGeom>
        </p:spPr>
      </p:pic>
      <p:sp>
        <p:nvSpPr>
          <p:cNvPr id="64" name="Rectangle 63">
            <a:extLst>
              <a:ext uri="{FF2B5EF4-FFF2-40B4-BE49-F238E27FC236}">
                <a16:creationId xmlns:a16="http://schemas.microsoft.com/office/drawing/2014/main" id="{EECF857B-7C8D-4EE7-88EF-58225FA0BA3D}"/>
              </a:ext>
            </a:extLst>
          </p:cNvPr>
          <p:cNvSpPr/>
          <p:nvPr/>
        </p:nvSpPr>
        <p:spPr>
          <a:xfrm>
            <a:off x="3530009" y="5714119"/>
            <a:ext cx="2823081" cy="646331"/>
          </a:xfrm>
          <a:prstGeom prst="rect">
            <a:avLst/>
          </a:prstGeom>
        </p:spPr>
        <p:txBody>
          <a:bodyPr wrap="none">
            <a:spAutoFit/>
          </a:bodyPr>
          <a:lstStyle/>
          <a:p>
            <a:r>
              <a:rPr lang="en-US" strike="sngStrike" dirty="0"/>
              <a:t>visa </a:t>
            </a:r>
            <a:r>
              <a:rPr lang="en-US" strike="sngStrike" dirty="0" err="1"/>
              <a:t>hr</a:t>
            </a:r>
            <a:r>
              <a:rPr lang="en-US" strike="sngStrike" dirty="0"/>
              <a:t> </a:t>
            </a:r>
            <a:r>
              <a:rPr lang="en-US" dirty="0"/>
              <a:t>2013</a:t>
            </a:r>
          </a:p>
          <a:p>
            <a:r>
              <a:rPr lang="en-US" strike="sngStrike" dirty="0"/>
              <a:t>I went to San Mateo College</a:t>
            </a:r>
          </a:p>
        </p:txBody>
      </p:sp>
      <p:cxnSp>
        <p:nvCxnSpPr>
          <p:cNvPr id="66" name="Straight Connector 65">
            <a:extLst>
              <a:ext uri="{FF2B5EF4-FFF2-40B4-BE49-F238E27FC236}">
                <a16:creationId xmlns:a16="http://schemas.microsoft.com/office/drawing/2014/main" id="{17A8502F-919B-44B6-9ECC-D131B1A6F3D0}"/>
              </a:ext>
            </a:extLst>
          </p:cNvPr>
          <p:cNvCxnSpPr>
            <a:cxnSpLocks/>
          </p:cNvCxnSpPr>
          <p:nvPr/>
        </p:nvCxnSpPr>
        <p:spPr>
          <a:xfrm>
            <a:off x="3388975" y="5701253"/>
            <a:ext cx="0" cy="946768"/>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973F7A1-6277-4B92-8DDE-883C90FD3163}"/>
              </a:ext>
            </a:extLst>
          </p:cNvPr>
          <p:cNvCxnSpPr>
            <a:cxnSpLocks/>
          </p:cNvCxnSpPr>
          <p:nvPr/>
        </p:nvCxnSpPr>
        <p:spPr>
          <a:xfrm flipH="1">
            <a:off x="2087106" y="5795611"/>
            <a:ext cx="15668" cy="895683"/>
          </a:xfrm>
          <a:prstGeom prst="line">
            <a:avLst/>
          </a:prstGeom>
        </p:spPr>
        <p:style>
          <a:lnRef idx="1">
            <a:schemeClr val="accent1"/>
          </a:lnRef>
          <a:fillRef idx="0">
            <a:schemeClr val="accent1"/>
          </a:fillRef>
          <a:effectRef idx="0">
            <a:schemeClr val="accent1"/>
          </a:effectRef>
          <a:fontRef idx="minor">
            <a:schemeClr val="tx1"/>
          </a:fontRef>
        </p:style>
      </p:cxnSp>
      <p:pic>
        <p:nvPicPr>
          <p:cNvPr id="69" name="Picture 68">
            <a:extLst>
              <a:ext uri="{FF2B5EF4-FFF2-40B4-BE49-F238E27FC236}">
                <a16:creationId xmlns:a16="http://schemas.microsoft.com/office/drawing/2014/main" id="{DF40072F-320C-4788-AAA9-3F86356E14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54524" y="5677401"/>
            <a:ext cx="853723" cy="853723"/>
          </a:xfrm>
          <a:prstGeom prst="rect">
            <a:avLst/>
          </a:prstGeom>
        </p:spPr>
      </p:pic>
      <p:cxnSp>
        <p:nvCxnSpPr>
          <p:cNvPr id="70" name="Straight Connector 69">
            <a:extLst>
              <a:ext uri="{FF2B5EF4-FFF2-40B4-BE49-F238E27FC236}">
                <a16:creationId xmlns:a16="http://schemas.microsoft.com/office/drawing/2014/main" id="{9AE21B36-6D7C-427D-9B36-8B17E16735EB}"/>
              </a:ext>
            </a:extLst>
          </p:cNvPr>
          <p:cNvCxnSpPr>
            <a:cxnSpLocks/>
          </p:cNvCxnSpPr>
          <p:nvPr/>
        </p:nvCxnSpPr>
        <p:spPr>
          <a:xfrm>
            <a:off x="6374666" y="5657174"/>
            <a:ext cx="22889" cy="925899"/>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9F8FBA0-FA4E-43F1-9CF1-1A063D659B55}"/>
              </a:ext>
            </a:extLst>
          </p:cNvPr>
          <p:cNvSpPr txBox="1"/>
          <p:nvPr/>
        </p:nvSpPr>
        <p:spPr>
          <a:xfrm>
            <a:off x="3537247" y="6239501"/>
            <a:ext cx="1736501" cy="369332"/>
          </a:xfrm>
          <a:prstGeom prst="rect">
            <a:avLst/>
          </a:prstGeom>
          <a:noFill/>
        </p:spPr>
        <p:txBody>
          <a:bodyPr wrap="none" rtlCol="0">
            <a:spAutoFit/>
          </a:bodyPr>
          <a:lstStyle/>
          <a:p>
            <a:r>
              <a:rPr lang="en-US" dirty="0"/>
              <a:t>Native American</a:t>
            </a:r>
          </a:p>
        </p:txBody>
      </p:sp>
      <p:sp>
        <p:nvSpPr>
          <p:cNvPr id="72" name="Rectangle 71">
            <a:extLst>
              <a:ext uri="{FF2B5EF4-FFF2-40B4-BE49-F238E27FC236}">
                <a16:creationId xmlns:a16="http://schemas.microsoft.com/office/drawing/2014/main" id="{FFEED270-69ED-41CE-8EE1-7B06759A0D9A}"/>
              </a:ext>
            </a:extLst>
          </p:cNvPr>
          <p:cNvSpPr/>
          <p:nvPr/>
        </p:nvSpPr>
        <p:spPr>
          <a:xfrm>
            <a:off x="3492782" y="5714119"/>
            <a:ext cx="2770041" cy="8689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9308A22-79DB-4A27-A8A0-24D420B63E21}"/>
              </a:ext>
            </a:extLst>
          </p:cNvPr>
          <p:cNvSpPr/>
          <p:nvPr/>
        </p:nvSpPr>
        <p:spPr>
          <a:xfrm>
            <a:off x="2243807" y="5719010"/>
            <a:ext cx="1062369" cy="9467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a:extLst>
              <a:ext uri="{FF2B5EF4-FFF2-40B4-BE49-F238E27FC236}">
                <a16:creationId xmlns:a16="http://schemas.microsoft.com/office/drawing/2014/main" id="{071E6424-14EC-4E6B-B8AF-A0D3447B0E1D}"/>
              </a:ext>
            </a:extLst>
          </p:cNvPr>
          <p:cNvCxnSpPr>
            <a:cxnSpLocks/>
          </p:cNvCxnSpPr>
          <p:nvPr/>
        </p:nvCxnSpPr>
        <p:spPr>
          <a:xfrm>
            <a:off x="778660" y="925919"/>
            <a:ext cx="893964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535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Box 137"/>
          <p:cNvSpPr txBox="1"/>
          <p:nvPr/>
        </p:nvSpPr>
        <p:spPr>
          <a:xfrm>
            <a:off x="8351020" y="2545957"/>
            <a:ext cx="2000869" cy="461665"/>
          </a:xfrm>
          <a:prstGeom prst="rect">
            <a:avLst/>
          </a:prstGeom>
          <a:noFill/>
        </p:spPr>
        <p:txBody>
          <a:bodyPr wrap="none" rtlCol="0">
            <a:spAutoFit/>
          </a:bodyPr>
          <a:lstStyle/>
          <a:p>
            <a:r>
              <a:rPr lang="en-US" sz="800" strike="sngStrike" dirty="0"/>
              <a:t>Mother: Gary to get </a:t>
            </a:r>
            <a:r>
              <a:rPr lang="en-US" sz="800" strike="sngStrike" dirty="0" err="1"/>
              <a:t>layed</a:t>
            </a:r>
            <a:endParaRPr lang="en-US" sz="800" strike="sngStrike" dirty="0"/>
          </a:p>
          <a:p>
            <a:r>
              <a:rPr lang="en-US" sz="800" strike="sngStrike" dirty="0" err="1"/>
              <a:t>Sitel</a:t>
            </a:r>
            <a:r>
              <a:rPr lang="en-US" sz="800" strike="sngStrike" dirty="0"/>
              <a:t>: he is 20+, single</a:t>
            </a:r>
          </a:p>
          <a:p>
            <a:r>
              <a:rPr lang="en-US" sz="800" strike="sngStrike" dirty="0" err="1"/>
              <a:t>Sielnt</a:t>
            </a:r>
            <a:r>
              <a:rPr lang="en-US" sz="800" strike="sngStrike" dirty="0"/>
              <a:t>: I don’t live he with 2 </a:t>
            </a:r>
            <a:r>
              <a:rPr lang="en-US" sz="800" strike="sngStrike" dirty="0" err="1"/>
              <a:t>childnen</a:t>
            </a:r>
            <a:r>
              <a:rPr lang="en-US" sz="800" strike="sngStrike" dirty="0"/>
              <a:t>, again.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693" y="1054171"/>
            <a:ext cx="2536779" cy="1900135"/>
          </a:xfrm>
          <a:prstGeom prst="rect">
            <a:avLst/>
          </a:prstGeom>
        </p:spPr>
      </p:pic>
      <p:pic>
        <p:nvPicPr>
          <p:cNvPr id="5" name="Picture 4"/>
          <p:cNvPicPr>
            <a:picLocks noChangeAspect="1"/>
          </p:cNvPicPr>
          <p:nvPr/>
        </p:nvPicPr>
        <p:blipFill>
          <a:blip r:embed="rId3"/>
          <a:stretch>
            <a:fillRect/>
          </a:stretch>
        </p:blipFill>
        <p:spPr>
          <a:xfrm rot="2868503">
            <a:off x="4159105" y="1062180"/>
            <a:ext cx="1627875" cy="1884116"/>
          </a:xfrm>
          <a:prstGeom prst="rect">
            <a:avLst/>
          </a:prstGeom>
        </p:spPr>
      </p:pic>
      <p:sp>
        <p:nvSpPr>
          <p:cNvPr id="6" name="TextBox 5"/>
          <p:cNvSpPr txBox="1"/>
          <p:nvPr/>
        </p:nvSpPr>
        <p:spPr>
          <a:xfrm rot="5220785">
            <a:off x="2191571" y="3710329"/>
            <a:ext cx="1598707" cy="369332"/>
          </a:xfrm>
          <a:prstGeom prst="rect">
            <a:avLst/>
          </a:prstGeom>
          <a:noFill/>
        </p:spPr>
        <p:txBody>
          <a:bodyPr wrap="none" rtlCol="0">
            <a:spAutoFit/>
          </a:bodyPr>
          <a:lstStyle/>
          <a:p>
            <a:r>
              <a:rPr lang="en-US" dirty="0"/>
              <a:t>Custom Screws</a:t>
            </a:r>
          </a:p>
        </p:txBody>
      </p:sp>
      <p:sp>
        <p:nvSpPr>
          <p:cNvPr id="7" name="TextBox 6"/>
          <p:cNvSpPr txBox="1"/>
          <p:nvPr/>
        </p:nvSpPr>
        <p:spPr>
          <a:xfrm flipH="1">
            <a:off x="841387" y="3525664"/>
            <a:ext cx="1618695" cy="369332"/>
          </a:xfrm>
          <a:prstGeom prst="rect">
            <a:avLst/>
          </a:prstGeom>
          <a:noFill/>
        </p:spPr>
        <p:txBody>
          <a:bodyPr wrap="square" rtlCol="0">
            <a:spAutoFit/>
          </a:bodyPr>
          <a:lstStyle/>
          <a:p>
            <a:r>
              <a:rPr lang="en-US" strike="sngStrike" dirty="0"/>
              <a:t>To screw</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570" y="894922"/>
            <a:ext cx="876300" cy="876300"/>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95186" y="3894996"/>
            <a:ext cx="606353" cy="572229"/>
          </a:xfrm>
          <a:prstGeom prst="rect">
            <a:avLst/>
          </a:prstGeom>
        </p:spPr>
      </p:pic>
      <p:cxnSp>
        <p:nvCxnSpPr>
          <p:cNvPr id="11" name="Straight Connector 10"/>
          <p:cNvCxnSpPr/>
          <p:nvPr/>
        </p:nvCxnSpPr>
        <p:spPr>
          <a:xfrm flipV="1">
            <a:off x="1650734" y="3710330"/>
            <a:ext cx="1657545" cy="1241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2598362" y="1884697"/>
            <a:ext cx="107206" cy="3468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48301" y="3392385"/>
            <a:ext cx="1598707" cy="369332"/>
          </a:xfrm>
          <a:prstGeom prst="rect">
            <a:avLst/>
          </a:prstGeom>
          <a:noFill/>
        </p:spPr>
        <p:txBody>
          <a:bodyPr wrap="none" rtlCol="0">
            <a:spAutoFit/>
          </a:bodyPr>
          <a:lstStyle/>
          <a:p>
            <a:r>
              <a:rPr lang="en-US" dirty="0"/>
              <a:t>Custom Screws</a:t>
            </a:r>
          </a:p>
        </p:txBody>
      </p:sp>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02583" y="2051604"/>
            <a:ext cx="595668" cy="747828"/>
          </a:xfrm>
          <a:prstGeom prst="rect">
            <a:avLst/>
          </a:prstGeom>
        </p:spPr>
      </p:pic>
      <p:cxnSp>
        <p:nvCxnSpPr>
          <p:cNvPr id="17" name="Straight Connector 16"/>
          <p:cNvCxnSpPr>
            <a:endCxn id="8" idx="2"/>
          </p:cNvCxnSpPr>
          <p:nvPr/>
        </p:nvCxnSpPr>
        <p:spPr>
          <a:xfrm flipV="1">
            <a:off x="202583" y="1771222"/>
            <a:ext cx="482137" cy="13158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53693" y="4952144"/>
            <a:ext cx="1451038" cy="215444"/>
          </a:xfrm>
          <a:prstGeom prst="rect">
            <a:avLst/>
          </a:prstGeom>
          <a:noFill/>
        </p:spPr>
        <p:txBody>
          <a:bodyPr wrap="none" rtlCol="0">
            <a:spAutoFit/>
          </a:bodyPr>
          <a:lstStyle/>
          <a:p>
            <a:r>
              <a:rPr lang="en-US" sz="800" strike="sngStrike" dirty="0"/>
              <a:t>0.1 </a:t>
            </a:r>
            <a:r>
              <a:rPr lang="en-US" sz="800" strike="sngStrike" dirty="0" err="1"/>
              <a:t>backup:silent</a:t>
            </a:r>
            <a:r>
              <a:rPr lang="en-US" sz="800" strike="sngStrike" dirty="0"/>
              <a:t>: To get </a:t>
            </a:r>
            <a:r>
              <a:rPr lang="en-US" sz="800" strike="sngStrike" dirty="0" err="1"/>
              <a:t>layed</a:t>
            </a:r>
            <a:endParaRPr lang="en-US" sz="800" strike="sngStrike" dirty="0"/>
          </a:p>
        </p:txBody>
      </p:sp>
      <p:sp>
        <p:nvSpPr>
          <p:cNvPr id="19" name="TextBox 18"/>
          <p:cNvSpPr txBox="1"/>
          <p:nvPr/>
        </p:nvSpPr>
        <p:spPr>
          <a:xfrm>
            <a:off x="4407613" y="4181110"/>
            <a:ext cx="492507" cy="369332"/>
          </a:xfrm>
          <a:prstGeom prst="rect">
            <a:avLst/>
          </a:prstGeom>
          <a:noFill/>
        </p:spPr>
        <p:txBody>
          <a:bodyPr wrap="none" rtlCol="0">
            <a:spAutoFit/>
          </a:bodyPr>
          <a:lstStyle/>
          <a:p>
            <a:r>
              <a:rPr lang="en-US" dirty="0"/>
              <a:t>rad</a:t>
            </a:r>
          </a:p>
        </p:txBody>
      </p:sp>
      <p:sp>
        <p:nvSpPr>
          <p:cNvPr id="20" name="Oval 19"/>
          <p:cNvSpPr/>
          <p:nvPr/>
        </p:nvSpPr>
        <p:spPr>
          <a:xfrm>
            <a:off x="4253501" y="4027470"/>
            <a:ext cx="1510301" cy="14897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4253501" y="4027470"/>
            <a:ext cx="646619" cy="595901"/>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7"/>
          <a:stretch>
            <a:fillRect/>
          </a:stretch>
        </p:blipFill>
        <p:spPr>
          <a:xfrm>
            <a:off x="2404374" y="5352835"/>
            <a:ext cx="124848" cy="144665"/>
          </a:xfrm>
          <a:prstGeom prst="rect">
            <a:avLst/>
          </a:prstGeom>
        </p:spPr>
      </p:pic>
      <p:cxnSp>
        <p:nvCxnSpPr>
          <p:cNvPr id="25" name="Straight Connector 24"/>
          <p:cNvCxnSpPr/>
          <p:nvPr/>
        </p:nvCxnSpPr>
        <p:spPr>
          <a:xfrm flipV="1">
            <a:off x="2347008" y="5167588"/>
            <a:ext cx="251354" cy="431828"/>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0" y="4466354"/>
            <a:ext cx="1304818" cy="4857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sp>
        <p:nvSpPr>
          <p:cNvPr id="27" name="Rectangle 26">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28" name="Rectangle 27">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29" name="Rectangle 28">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30" name="Picture 29"/>
          <p:cNvPicPr>
            <a:picLocks noChangeAspect="1"/>
          </p:cNvPicPr>
          <p:nvPr/>
        </p:nvPicPr>
        <p:blipFill>
          <a:blip r:embed="rId8"/>
          <a:stretch>
            <a:fillRect/>
          </a:stretch>
        </p:blipFill>
        <p:spPr>
          <a:xfrm>
            <a:off x="1374155" y="5568280"/>
            <a:ext cx="1456360" cy="1103033"/>
          </a:xfrm>
          <a:prstGeom prst="rect">
            <a:avLst/>
          </a:prstGeom>
        </p:spPr>
      </p:pic>
      <p:cxnSp>
        <p:nvCxnSpPr>
          <p:cNvPr id="32" name="Straight Arrow Connector 31"/>
          <p:cNvCxnSpPr/>
          <p:nvPr/>
        </p:nvCxnSpPr>
        <p:spPr>
          <a:xfrm flipV="1">
            <a:off x="1993948" y="2638097"/>
            <a:ext cx="42404" cy="34816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277FA34A-B404-47BC-8A8A-E7863A66DC3C}"/>
              </a:ext>
            </a:extLst>
          </p:cNvPr>
          <p:cNvSpPr/>
          <p:nvPr/>
        </p:nvSpPr>
        <p:spPr>
          <a:xfrm>
            <a:off x="2308722" y="3923735"/>
            <a:ext cx="521793" cy="62670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2253666" y="3742552"/>
            <a:ext cx="631904" cy="215444"/>
          </a:xfrm>
          <a:prstGeom prst="rect">
            <a:avLst/>
          </a:prstGeom>
          <a:solidFill>
            <a:schemeClr val="accent1"/>
          </a:solidFill>
        </p:spPr>
        <p:txBody>
          <a:bodyPr wrap="none" rtlCol="0">
            <a:spAutoFit/>
          </a:bodyPr>
          <a:lstStyle/>
          <a:p>
            <a:r>
              <a:rPr lang="en-US" sz="800" dirty="0" err="1">
                <a:solidFill>
                  <a:schemeClr val="bg1"/>
                </a:solidFill>
              </a:rPr>
              <a:t>Auschiwtiz</a:t>
            </a:r>
            <a:endParaRPr lang="en-US" sz="800" dirty="0">
              <a:solidFill>
                <a:schemeClr val="bg1"/>
              </a:solidFill>
            </a:endParaRPr>
          </a:p>
        </p:txBody>
      </p:sp>
      <p:sp>
        <p:nvSpPr>
          <p:cNvPr id="38" name="TextBox 37"/>
          <p:cNvSpPr txBox="1"/>
          <p:nvPr/>
        </p:nvSpPr>
        <p:spPr>
          <a:xfrm>
            <a:off x="4253501" y="3207719"/>
            <a:ext cx="2073260" cy="369332"/>
          </a:xfrm>
          <a:prstGeom prst="rect">
            <a:avLst/>
          </a:prstGeom>
          <a:noFill/>
        </p:spPr>
        <p:txBody>
          <a:bodyPr wrap="none" rtlCol="0">
            <a:spAutoFit/>
          </a:bodyPr>
          <a:lstStyle/>
          <a:p>
            <a:r>
              <a:rPr lang="en-US" dirty="0" err="1"/>
              <a:t>KOCHEMAN.</a:t>
            </a:r>
            <a:r>
              <a:rPr lang="en-US" sz="800" strike="sngStrike" dirty="0" err="1"/>
              <a:t>marx</a:t>
            </a:r>
            <a:r>
              <a:rPr lang="en-US" sz="800" strike="sngStrike" dirty="0"/>
              <a:t>(</a:t>
            </a:r>
            <a:r>
              <a:rPr lang="en-US" sz="800" strike="sngStrike" dirty="0" err="1"/>
              <a:t>gary,japan</a:t>
            </a:r>
            <a:r>
              <a:rPr lang="en-US" sz="800" strike="sngStrike" dirty="0"/>
              <a:t>)</a:t>
            </a:r>
          </a:p>
        </p:txBody>
      </p:sp>
      <p:cxnSp>
        <p:nvCxnSpPr>
          <p:cNvPr id="40" name="Straight Connector 39"/>
          <p:cNvCxnSpPr/>
          <p:nvPr/>
        </p:nvCxnSpPr>
        <p:spPr>
          <a:xfrm flipV="1">
            <a:off x="2253666" y="3641613"/>
            <a:ext cx="647873" cy="82474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993948" y="3761717"/>
            <a:ext cx="770908" cy="265753"/>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552354" y="4230956"/>
            <a:ext cx="2997937" cy="784830"/>
          </a:xfrm>
          <a:prstGeom prst="rect">
            <a:avLst/>
          </a:prstGeom>
          <a:noFill/>
        </p:spPr>
        <p:txBody>
          <a:bodyPr wrap="none" rtlCol="0">
            <a:spAutoFit/>
          </a:bodyPr>
          <a:lstStyle/>
          <a:p>
            <a:r>
              <a:rPr lang="en-US" sz="1000" dirty="0"/>
              <a:t>NATO.WW2.Stgb</a:t>
            </a:r>
          </a:p>
          <a:p>
            <a:r>
              <a:rPr lang="en-US" sz="800" strike="sngStrike" dirty="0" err="1"/>
              <a:t>Petersson</a:t>
            </a:r>
            <a:r>
              <a:rPr lang="en-US" sz="800" strike="sngStrike" dirty="0"/>
              <a:t>, I </a:t>
            </a:r>
            <a:r>
              <a:rPr lang="en-US" sz="800" strike="sngStrike" dirty="0" err="1"/>
              <a:t>meight</a:t>
            </a:r>
            <a:r>
              <a:rPr lang="en-US" sz="800" strike="sngStrike" dirty="0"/>
              <a:t> need that someday</a:t>
            </a:r>
          </a:p>
          <a:p>
            <a:r>
              <a:rPr lang="en-US" sz="800" strike="sngStrike" dirty="0" err="1"/>
              <a:t>Fuerniss</a:t>
            </a:r>
            <a:r>
              <a:rPr lang="en-US" sz="800" strike="sngStrike" dirty="0"/>
              <a:t>(looked up in </a:t>
            </a:r>
            <a:r>
              <a:rPr lang="en-US" sz="800" strike="sngStrike" dirty="0" err="1"/>
              <a:t>englsi</a:t>
            </a:r>
            <a:r>
              <a:rPr lang="en-US" sz="800" strike="sngStrike" dirty="0"/>
              <a:t>) might need that someday</a:t>
            </a:r>
          </a:p>
          <a:p>
            <a:r>
              <a:rPr lang="en-US" sz="1100" dirty="0"/>
              <a:t>NATO.WW2.Stgb</a:t>
            </a:r>
          </a:p>
          <a:p>
            <a:r>
              <a:rPr lang="en-US" sz="800" strike="sngStrike" dirty="0"/>
              <a:t>Others, don’t know(looked up in English) name </a:t>
            </a:r>
            <a:r>
              <a:rPr lang="en-US" sz="800" strike="sngStrike" dirty="0" err="1"/>
              <a:t>furniss</a:t>
            </a:r>
            <a:r>
              <a:rPr lang="en-US" sz="800" strike="sngStrike" dirty="0"/>
              <a:t> or </a:t>
            </a:r>
            <a:r>
              <a:rPr lang="en-US" sz="800" strike="sngStrike" dirty="0" err="1"/>
              <a:t>petersson</a:t>
            </a:r>
            <a:endParaRPr lang="en-US" sz="800" strike="sngStrike" dirty="0"/>
          </a:p>
        </p:txBody>
      </p:sp>
      <p:sp>
        <p:nvSpPr>
          <p:cNvPr id="45" name="Rectangle 44">
            <a:extLst>
              <a:ext uri="{FF2B5EF4-FFF2-40B4-BE49-F238E27FC236}">
                <a16:creationId xmlns:a16="http://schemas.microsoft.com/office/drawing/2014/main" id="{277FA34A-B404-47BC-8A8A-E7863A66DC3C}"/>
              </a:ext>
            </a:extLst>
          </p:cNvPr>
          <p:cNvSpPr/>
          <p:nvPr/>
        </p:nvSpPr>
        <p:spPr>
          <a:xfrm>
            <a:off x="6552354" y="4230956"/>
            <a:ext cx="3096143" cy="8183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6709024" y="4466355"/>
            <a:ext cx="2046093" cy="157016"/>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277FA34A-B404-47BC-8A8A-E7863A66DC3C}"/>
              </a:ext>
            </a:extLst>
          </p:cNvPr>
          <p:cNvSpPr/>
          <p:nvPr/>
        </p:nvSpPr>
        <p:spPr>
          <a:xfrm>
            <a:off x="246570" y="2049761"/>
            <a:ext cx="620821" cy="7496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7893268" y="2003029"/>
            <a:ext cx="710131" cy="369332"/>
          </a:xfrm>
          <a:prstGeom prst="rect">
            <a:avLst/>
          </a:prstGeom>
          <a:solidFill>
            <a:srgbClr val="7030A0"/>
          </a:solidFill>
        </p:spPr>
        <p:txBody>
          <a:bodyPr wrap="none" rtlCol="0">
            <a:spAutoFit/>
          </a:bodyPr>
          <a:lstStyle/>
          <a:p>
            <a:r>
              <a:rPr lang="en-US" dirty="0">
                <a:solidFill>
                  <a:schemeClr val="bg1"/>
                </a:solidFill>
              </a:rPr>
              <a:t>Age 7</a:t>
            </a:r>
          </a:p>
        </p:txBody>
      </p:sp>
      <p:sp>
        <p:nvSpPr>
          <p:cNvPr id="51" name="TextBox 50"/>
          <p:cNvSpPr txBox="1"/>
          <p:nvPr/>
        </p:nvSpPr>
        <p:spPr>
          <a:xfrm>
            <a:off x="9091448" y="2003029"/>
            <a:ext cx="1117294" cy="369332"/>
          </a:xfrm>
          <a:prstGeom prst="rect">
            <a:avLst/>
          </a:prstGeom>
          <a:noFill/>
        </p:spPr>
        <p:txBody>
          <a:bodyPr wrap="none" rtlCol="0">
            <a:spAutoFit/>
          </a:bodyPr>
          <a:lstStyle/>
          <a:p>
            <a:r>
              <a:rPr lang="en-US" dirty="0"/>
              <a:t>Get </a:t>
            </a:r>
            <a:r>
              <a:rPr lang="en-US" dirty="0" err="1"/>
              <a:t>Layed</a:t>
            </a:r>
            <a:endParaRPr lang="en-US" dirty="0"/>
          </a:p>
        </p:txBody>
      </p:sp>
      <p:sp>
        <p:nvSpPr>
          <p:cNvPr id="52" name="TextBox 51"/>
          <p:cNvSpPr txBox="1"/>
          <p:nvPr/>
        </p:nvSpPr>
        <p:spPr>
          <a:xfrm>
            <a:off x="10121462" y="1460938"/>
            <a:ext cx="893386" cy="369332"/>
          </a:xfrm>
          <a:prstGeom prst="rect">
            <a:avLst/>
          </a:prstGeom>
          <a:noFill/>
        </p:spPr>
        <p:txBody>
          <a:bodyPr wrap="none" rtlCol="0">
            <a:spAutoFit/>
          </a:bodyPr>
          <a:lstStyle/>
          <a:p>
            <a:r>
              <a:rPr lang="en-US" dirty="0" err="1"/>
              <a:t>Mohter</a:t>
            </a:r>
            <a:endParaRPr lang="en-US" dirty="0"/>
          </a:p>
        </p:txBody>
      </p:sp>
      <p:sp>
        <p:nvSpPr>
          <p:cNvPr id="53" name="TextBox 52"/>
          <p:cNvSpPr txBox="1"/>
          <p:nvPr/>
        </p:nvSpPr>
        <p:spPr>
          <a:xfrm>
            <a:off x="7870768" y="2439239"/>
            <a:ext cx="3001206" cy="923330"/>
          </a:xfrm>
          <a:prstGeom prst="rect">
            <a:avLst/>
          </a:prstGeom>
          <a:noFill/>
        </p:spPr>
        <p:txBody>
          <a:bodyPr wrap="none" rtlCol="0">
            <a:spAutoFit/>
          </a:bodyPr>
          <a:lstStyle/>
          <a:p>
            <a:r>
              <a:rPr lang="en-US" dirty="0"/>
              <a:t>Uncle-	Uncle-	</a:t>
            </a:r>
            <a:r>
              <a:rPr lang="en-US" dirty="0" err="1"/>
              <a:t>Granother</a:t>
            </a:r>
            <a:endParaRPr lang="en-US" dirty="0"/>
          </a:p>
          <a:p>
            <a:endParaRPr lang="en-US" dirty="0"/>
          </a:p>
          <a:p>
            <a:r>
              <a:rPr lang="en-US" dirty="0"/>
              <a:t>Grandfather/ 	</a:t>
            </a:r>
            <a:r>
              <a:rPr lang="en-US" dirty="0" err="1"/>
              <a:t>Mpother</a:t>
            </a:r>
            <a:endParaRPr lang="en-US" dirty="0"/>
          </a:p>
        </p:txBody>
      </p:sp>
      <p:sp>
        <p:nvSpPr>
          <p:cNvPr id="54" name="TextBox 53"/>
          <p:cNvSpPr txBox="1"/>
          <p:nvPr/>
        </p:nvSpPr>
        <p:spPr>
          <a:xfrm>
            <a:off x="8049842" y="2804447"/>
            <a:ext cx="292068" cy="215444"/>
          </a:xfrm>
          <a:prstGeom prst="rect">
            <a:avLst/>
          </a:prstGeom>
          <a:noFill/>
        </p:spPr>
        <p:txBody>
          <a:bodyPr wrap="none" rtlCol="0">
            <a:spAutoFit/>
          </a:bodyPr>
          <a:lstStyle/>
          <a:p>
            <a:r>
              <a:rPr lang="en-US" sz="800" strike="sngStrike" dirty="0"/>
              <a:t>TV</a:t>
            </a:r>
          </a:p>
        </p:txBody>
      </p:sp>
      <p:cxnSp>
        <p:nvCxnSpPr>
          <p:cNvPr id="56" name="Straight Connector 55"/>
          <p:cNvCxnSpPr>
            <a:stCxn id="51" idx="1"/>
          </p:cNvCxnSpPr>
          <p:nvPr/>
        </p:nvCxnSpPr>
        <p:spPr>
          <a:xfrm>
            <a:off x="9091448" y="2187695"/>
            <a:ext cx="1476707"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10215289" y="2352343"/>
            <a:ext cx="758541" cy="215444"/>
          </a:xfrm>
          <a:prstGeom prst="rect">
            <a:avLst/>
          </a:prstGeom>
          <a:noFill/>
        </p:spPr>
        <p:txBody>
          <a:bodyPr wrap="none" rtlCol="0">
            <a:spAutoFit/>
          </a:bodyPr>
          <a:lstStyle/>
          <a:p>
            <a:r>
              <a:rPr lang="en-US" sz="800" strike="sngStrike" dirty="0"/>
              <a:t>STEVE.SCRWS</a:t>
            </a:r>
          </a:p>
        </p:txBody>
      </p:sp>
      <p:cxnSp>
        <p:nvCxnSpPr>
          <p:cNvPr id="59" name="Straight Connector 58"/>
          <p:cNvCxnSpPr/>
          <p:nvPr/>
        </p:nvCxnSpPr>
        <p:spPr>
          <a:xfrm flipV="1">
            <a:off x="7732070" y="2372361"/>
            <a:ext cx="3062054" cy="45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9648497" y="1645604"/>
            <a:ext cx="297588" cy="275551"/>
          </a:xfrm>
          <a:prstGeom prst="line">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10038890" y="1789748"/>
            <a:ext cx="859531" cy="369332"/>
          </a:xfrm>
          <a:prstGeom prst="rect">
            <a:avLst/>
          </a:prstGeom>
          <a:noFill/>
        </p:spPr>
        <p:txBody>
          <a:bodyPr wrap="none" rtlCol="0">
            <a:spAutoFit/>
          </a:bodyPr>
          <a:lstStyle/>
          <a:p>
            <a:r>
              <a:rPr lang="en-US" dirty="0"/>
              <a:t>10Y+ ? </a:t>
            </a:r>
          </a:p>
        </p:txBody>
      </p:sp>
      <p:cxnSp>
        <p:nvCxnSpPr>
          <p:cNvPr id="64" name="Straight Connector 63"/>
          <p:cNvCxnSpPr/>
          <p:nvPr/>
        </p:nvCxnSpPr>
        <p:spPr>
          <a:xfrm flipV="1">
            <a:off x="8772281" y="2797675"/>
            <a:ext cx="893380" cy="152881"/>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8483566" y="2796665"/>
            <a:ext cx="1615396" cy="184665"/>
          </a:xfrm>
          <a:prstGeom prst="line">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8754721" y="2642419"/>
            <a:ext cx="593432" cy="369332"/>
          </a:xfrm>
          <a:prstGeom prst="rect">
            <a:avLst/>
          </a:prstGeom>
          <a:noFill/>
        </p:spPr>
        <p:txBody>
          <a:bodyPr wrap="none" rtlCol="0">
            <a:spAutoFit/>
          </a:bodyPr>
          <a:lstStyle/>
          <a:p>
            <a:r>
              <a:rPr lang="en-US" dirty="0"/>
              <a:t>00.1</a:t>
            </a:r>
          </a:p>
        </p:txBody>
      </p:sp>
      <p:sp>
        <p:nvSpPr>
          <p:cNvPr id="69" name="Rectangle 68">
            <a:extLst>
              <a:ext uri="{FF2B5EF4-FFF2-40B4-BE49-F238E27FC236}">
                <a16:creationId xmlns:a16="http://schemas.microsoft.com/office/drawing/2014/main" id="{277FA34A-B404-47BC-8A8A-E7863A66DC3C}"/>
              </a:ext>
            </a:extLst>
          </p:cNvPr>
          <p:cNvSpPr/>
          <p:nvPr/>
        </p:nvSpPr>
        <p:spPr>
          <a:xfrm>
            <a:off x="7823299" y="2520327"/>
            <a:ext cx="3096143" cy="8183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77FA34A-B404-47BC-8A8A-E7863A66DC3C}"/>
              </a:ext>
            </a:extLst>
          </p:cNvPr>
          <p:cNvSpPr/>
          <p:nvPr/>
        </p:nvSpPr>
        <p:spPr>
          <a:xfrm>
            <a:off x="7732071" y="1528973"/>
            <a:ext cx="3187372" cy="18335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7556938" y="1830270"/>
            <a:ext cx="1215343" cy="807827"/>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rot="5595589">
            <a:off x="1104033" y="4073389"/>
            <a:ext cx="2119491" cy="215444"/>
          </a:xfrm>
          <a:prstGeom prst="rect">
            <a:avLst/>
          </a:prstGeom>
          <a:noFill/>
        </p:spPr>
        <p:txBody>
          <a:bodyPr wrap="none" rtlCol="0">
            <a:spAutoFit/>
          </a:bodyPr>
          <a:lstStyle/>
          <a:p>
            <a:r>
              <a:rPr lang="en-US" sz="800" dirty="0"/>
              <a:t>2014 ATOMCLOCK </a:t>
            </a:r>
            <a:r>
              <a:rPr lang="en-US" sz="800" strike="sngStrike" dirty="0" err="1"/>
              <a:t>putin.gheoh</a:t>
            </a:r>
            <a:r>
              <a:rPr lang="en-US" sz="800" strike="sngStrike" dirty="0"/>
              <a:t>(</a:t>
            </a:r>
            <a:r>
              <a:rPr lang="en-US" sz="800" strike="sngStrike" dirty="0" err="1"/>
              <a:t>micheala</a:t>
            </a:r>
            <a:r>
              <a:rPr lang="en-US" sz="800" strike="sngStrike" dirty="0"/>
              <a:t>/</a:t>
            </a:r>
            <a:r>
              <a:rPr lang="en-US" sz="800" strike="sngStrike" dirty="0" err="1"/>
              <a:t>kito</a:t>
            </a:r>
            <a:r>
              <a:rPr lang="en-US" sz="800" strike="sngStrike" dirty="0"/>
              <a:t>)</a:t>
            </a:r>
          </a:p>
        </p:txBody>
      </p:sp>
      <p:sp>
        <p:nvSpPr>
          <p:cNvPr id="74" name="TextBox 73"/>
          <p:cNvSpPr txBox="1"/>
          <p:nvPr/>
        </p:nvSpPr>
        <p:spPr>
          <a:xfrm rot="5585423">
            <a:off x="438318" y="4478580"/>
            <a:ext cx="3194678" cy="215444"/>
          </a:xfrm>
          <a:prstGeom prst="rect">
            <a:avLst/>
          </a:prstGeom>
          <a:noFill/>
        </p:spPr>
        <p:txBody>
          <a:bodyPr wrap="square" rtlCol="0">
            <a:spAutoFit/>
          </a:bodyPr>
          <a:lstStyle/>
          <a:p>
            <a:r>
              <a:rPr lang="en-US" sz="800" dirty="0" err="1"/>
              <a:t>VIRING.MARY.</a:t>
            </a:r>
            <a:r>
              <a:rPr lang="en-US" sz="800" strike="sngStrike" dirty="0" err="1"/>
              <a:t>puting</a:t>
            </a:r>
            <a:r>
              <a:rPr lang="en-US" sz="800" strike="sngStrike" dirty="0"/>
              <a:t>(</a:t>
            </a:r>
            <a:r>
              <a:rPr lang="en-US" sz="800" strike="sngStrike" dirty="0" err="1"/>
              <a:t>thos</a:t>
            </a:r>
            <a:r>
              <a:rPr lang="en-US" sz="800" strike="sngStrike" dirty="0"/>
              <a:t>-is-</a:t>
            </a:r>
            <a:r>
              <a:rPr lang="en-US" sz="800" strike="sngStrike" dirty="0" err="1"/>
              <a:t>dieter,denise</a:t>
            </a:r>
            <a:r>
              <a:rPr lang="en-US" sz="800" strike="sngStrike" dirty="0"/>
              <a:t>)</a:t>
            </a:r>
          </a:p>
        </p:txBody>
      </p:sp>
      <p:sp>
        <p:nvSpPr>
          <p:cNvPr id="75" name="Oval 74"/>
          <p:cNvSpPr/>
          <p:nvPr/>
        </p:nvSpPr>
        <p:spPr>
          <a:xfrm>
            <a:off x="2122082" y="3011751"/>
            <a:ext cx="407140" cy="3269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17</a:t>
            </a:r>
          </a:p>
        </p:txBody>
      </p:sp>
      <p:sp>
        <p:nvSpPr>
          <p:cNvPr id="76" name="Rectangle 75"/>
          <p:cNvSpPr/>
          <p:nvPr/>
        </p:nvSpPr>
        <p:spPr>
          <a:xfrm>
            <a:off x="10373710" y="894922"/>
            <a:ext cx="1818290" cy="566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ATOMLCOCK</a:t>
            </a:r>
          </a:p>
        </p:txBody>
      </p:sp>
      <p:sp>
        <p:nvSpPr>
          <p:cNvPr id="78" name="Rectangle 77"/>
          <p:cNvSpPr/>
          <p:nvPr/>
        </p:nvSpPr>
        <p:spPr>
          <a:xfrm>
            <a:off x="10367762" y="1615275"/>
            <a:ext cx="1818290" cy="56601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MARLIN</a:t>
            </a:r>
          </a:p>
        </p:txBody>
      </p:sp>
      <p:sp>
        <p:nvSpPr>
          <p:cNvPr id="80" name="TextBox 79"/>
          <p:cNvSpPr txBox="1"/>
          <p:nvPr/>
        </p:nvSpPr>
        <p:spPr>
          <a:xfrm>
            <a:off x="9764409" y="3737607"/>
            <a:ext cx="2500877" cy="369332"/>
          </a:xfrm>
          <a:prstGeom prst="rect">
            <a:avLst/>
          </a:prstGeom>
          <a:noFill/>
        </p:spPr>
        <p:txBody>
          <a:bodyPr wrap="none" rtlCol="0">
            <a:spAutoFit/>
          </a:bodyPr>
          <a:lstStyle/>
          <a:p>
            <a:r>
              <a:rPr lang="en-US" dirty="0"/>
              <a:t>HOMCIE:LUX</a:t>
            </a:r>
            <a:r>
              <a:rPr lang="en-US" sz="800" strike="sngStrike" dirty="0"/>
              <a:t>(</a:t>
            </a:r>
            <a:r>
              <a:rPr lang="en-US" sz="800" strike="sngStrike" dirty="0" err="1"/>
              <a:t>vioal</a:t>
            </a:r>
            <a:r>
              <a:rPr lang="en-US" sz="800" strike="sngStrike" dirty="0"/>
              <a:t> breast)</a:t>
            </a:r>
            <a:r>
              <a:rPr lang="en-US" dirty="0"/>
              <a:t> </a:t>
            </a:r>
            <a:r>
              <a:rPr lang="en-US" sz="800" strike="sngStrike" dirty="0"/>
              <a:t>rad/rad/</a:t>
            </a:r>
            <a:r>
              <a:rPr lang="en-US" sz="800" strike="sngStrike" dirty="0" err="1"/>
              <a:t>geil</a:t>
            </a:r>
            <a:endParaRPr lang="en-US" sz="800" strike="sngStrike" dirty="0"/>
          </a:p>
        </p:txBody>
      </p:sp>
      <p:sp>
        <p:nvSpPr>
          <p:cNvPr id="81" name="Rectangle 80"/>
          <p:cNvSpPr/>
          <p:nvPr/>
        </p:nvSpPr>
        <p:spPr>
          <a:xfrm>
            <a:off x="10367762" y="3229198"/>
            <a:ext cx="1818290" cy="481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ATOMPHYSICS</a:t>
            </a:r>
          </a:p>
        </p:txBody>
      </p:sp>
      <p:cxnSp>
        <p:nvCxnSpPr>
          <p:cNvPr id="83" name="Straight Arrow Connector 82"/>
          <p:cNvCxnSpPr/>
          <p:nvPr/>
        </p:nvCxnSpPr>
        <p:spPr>
          <a:xfrm flipH="1">
            <a:off x="5305425" y="3761717"/>
            <a:ext cx="4360237" cy="617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5305425" y="2159080"/>
            <a:ext cx="5163230" cy="216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696998" y="3838541"/>
            <a:ext cx="276806" cy="367655"/>
          </a:xfrm>
          <a:prstGeom prst="rect">
            <a:avLst/>
          </a:prstGeom>
        </p:spPr>
      </p:pic>
      <p:pic>
        <p:nvPicPr>
          <p:cNvPr id="91" name="Picture 9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743899" y="5757381"/>
            <a:ext cx="611885" cy="448404"/>
          </a:xfrm>
          <a:prstGeom prst="rect">
            <a:avLst/>
          </a:prstGeom>
        </p:spPr>
      </p:pic>
      <p:pic>
        <p:nvPicPr>
          <p:cNvPr id="92" name="Picture 9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52354" y="5635865"/>
            <a:ext cx="1076735" cy="566154"/>
          </a:xfrm>
          <a:prstGeom prst="rect">
            <a:avLst/>
          </a:prstGeom>
        </p:spPr>
      </p:pic>
      <p:sp>
        <p:nvSpPr>
          <p:cNvPr id="93" name="TextBox 92"/>
          <p:cNvSpPr txBox="1"/>
          <p:nvPr/>
        </p:nvSpPr>
        <p:spPr>
          <a:xfrm>
            <a:off x="6425314" y="5300359"/>
            <a:ext cx="1330814" cy="369332"/>
          </a:xfrm>
          <a:prstGeom prst="rect">
            <a:avLst/>
          </a:prstGeom>
          <a:noFill/>
        </p:spPr>
        <p:txBody>
          <a:bodyPr wrap="none" rtlCol="0">
            <a:spAutoFit/>
          </a:bodyPr>
          <a:lstStyle/>
          <a:p>
            <a:r>
              <a:rPr lang="en-US" dirty="0"/>
              <a:t>MLK(</a:t>
            </a:r>
            <a:r>
              <a:rPr lang="en-US" sz="800" strike="sngStrike" dirty="0"/>
              <a:t>remote control)</a:t>
            </a:r>
          </a:p>
        </p:txBody>
      </p:sp>
      <p:sp>
        <p:nvSpPr>
          <p:cNvPr id="94" name="TextBox 93"/>
          <p:cNvSpPr txBox="1"/>
          <p:nvPr/>
        </p:nvSpPr>
        <p:spPr>
          <a:xfrm>
            <a:off x="7973804" y="5300359"/>
            <a:ext cx="2437142" cy="369332"/>
          </a:xfrm>
          <a:prstGeom prst="rect">
            <a:avLst/>
          </a:prstGeom>
          <a:noFill/>
        </p:spPr>
        <p:txBody>
          <a:bodyPr wrap="none" rtlCol="0">
            <a:spAutoFit/>
          </a:bodyPr>
          <a:lstStyle/>
          <a:p>
            <a:r>
              <a:rPr lang="en-US" dirty="0" err="1"/>
              <a:t>VIRIGN.KOCHMEN.</a:t>
            </a:r>
            <a:r>
              <a:rPr lang="en-US" sz="800" strike="sngStrike" dirty="0" err="1"/>
              <a:t>apptl.touch</a:t>
            </a:r>
            <a:endParaRPr lang="en-US" sz="800" strike="sngStrike" dirty="0"/>
          </a:p>
        </p:txBody>
      </p:sp>
      <p:sp>
        <p:nvSpPr>
          <p:cNvPr id="95" name="TextBox 94"/>
          <p:cNvSpPr txBox="1"/>
          <p:nvPr/>
        </p:nvSpPr>
        <p:spPr>
          <a:xfrm>
            <a:off x="9797291" y="5317445"/>
            <a:ext cx="772969" cy="215444"/>
          </a:xfrm>
          <a:prstGeom prst="rect">
            <a:avLst/>
          </a:prstGeom>
          <a:noFill/>
        </p:spPr>
        <p:txBody>
          <a:bodyPr wrap="none" rtlCol="0">
            <a:spAutoFit/>
          </a:bodyPr>
          <a:lstStyle/>
          <a:p>
            <a:r>
              <a:rPr lang="en-US" sz="800" strike="sngStrike" dirty="0" err="1"/>
              <a:t>Damiler.apple</a:t>
            </a:r>
            <a:endParaRPr lang="en-US" sz="800" strike="sngStrike" dirty="0"/>
          </a:p>
        </p:txBody>
      </p:sp>
      <p:sp>
        <p:nvSpPr>
          <p:cNvPr id="99" name="Rectangle 98">
            <a:extLst>
              <a:ext uri="{FF2B5EF4-FFF2-40B4-BE49-F238E27FC236}">
                <a16:creationId xmlns:a16="http://schemas.microsoft.com/office/drawing/2014/main" id="{277FA34A-B404-47BC-8A8A-E7863A66DC3C}"/>
              </a:ext>
            </a:extLst>
          </p:cNvPr>
          <p:cNvSpPr/>
          <p:nvPr/>
        </p:nvSpPr>
        <p:spPr>
          <a:xfrm>
            <a:off x="7669411" y="5598310"/>
            <a:ext cx="814155" cy="65865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755117" y="5685870"/>
            <a:ext cx="372274" cy="372274"/>
          </a:xfrm>
          <a:prstGeom prst="rect">
            <a:avLst/>
          </a:prstGeom>
        </p:spPr>
      </p:pic>
      <p:cxnSp>
        <p:nvCxnSpPr>
          <p:cNvPr id="97" name="Straight Connector 96"/>
          <p:cNvCxnSpPr/>
          <p:nvPr/>
        </p:nvCxnSpPr>
        <p:spPr>
          <a:xfrm flipV="1">
            <a:off x="7732070" y="5757381"/>
            <a:ext cx="1593687" cy="3624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815167" y="5545857"/>
            <a:ext cx="461740" cy="652300"/>
          </a:xfrm>
          <a:prstGeom prst="rect">
            <a:avLst/>
          </a:prstGeom>
        </p:spPr>
      </p:pic>
      <p:sp>
        <p:nvSpPr>
          <p:cNvPr id="103" name="Rectangle 102">
            <a:extLst>
              <a:ext uri="{FF2B5EF4-FFF2-40B4-BE49-F238E27FC236}">
                <a16:creationId xmlns:a16="http://schemas.microsoft.com/office/drawing/2014/main" id="{277FA34A-B404-47BC-8A8A-E7863A66DC3C}"/>
              </a:ext>
            </a:extLst>
          </p:cNvPr>
          <p:cNvSpPr/>
          <p:nvPr/>
        </p:nvSpPr>
        <p:spPr>
          <a:xfrm>
            <a:off x="7620601" y="5589612"/>
            <a:ext cx="3026378" cy="65865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742031" y="5713442"/>
            <a:ext cx="733737" cy="743608"/>
          </a:xfrm>
          <a:prstGeom prst="rect">
            <a:avLst/>
          </a:prstGeom>
        </p:spPr>
      </p:pic>
      <p:pic>
        <p:nvPicPr>
          <p:cNvPr id="105" name="Picture 10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flipH="1">
            <a:off x="6827220" y="6262909"/>
            <a:ext cx="326296" cy="194141"/>
          </a:xfrm>
          <a:prstGeom prst="rect">
            <a:avLst/>
          </a:prstGeom>
        </p:spPr>
      </p:pic>
      <p:pic>
        <p:nvPicPr>
          <p:cNvPr id="106" name="Picture 10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717760" y="6471707"/>
            <a:ext cx="435756" cy="319886"/>
          </a:xfrm>
          <a:prstGeom prst="rect">
            <a:avLst/>
          </a:prstGeom>
        </p:spPr>
      </p:pic>
      <p:pic>
        <p:nvPicPr>
          <p:cNvPr id="107" name="Picture 10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229519" y="6500801"/>
            <a:ext cx="306696" cy="310822"/>
          </a:xfrm>
          <a:prstGeom prst="rect">
            <a:avLst/>
          </a:prstGeom>
        </p:spPr>
      </p:pic>
      <p:cxnSp>
        <p:nvCxnSpPr>
          <p:cNvPr id="109" name="Straight Connector 108"/>
          <p:cNvCxnSpPr/>
          <p:nvPr/>
        </p:nvCxnSpPr>
        <p:spPr>
          <a:xfrm flipV="1">
            <a:off x="6536215" y="6494026"/>
            <a:ext cx="933189" cy="35457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7263294" y="6299659"/>
            <a:ext cx="476776" cy="285506"/>
          </a:xfrm>
          <a:prstGeom prst="rect">
            <a:avLst/>
          </a:prstGeom>
        </p:spPr>
      </p:pic>
      <p:cxnSp>
        <p:nvCxnSpPr>
          <p:cNvPr id="111" name="Straight Connector 110"/>
          <p:cNvCxnSpPr/>
          <p:nvPr/>
        </p:nvCxnSpPr>
        <p:spPr>
          <a:xfrm flipV="1">
            <a:off x="6782464" y="6323514"/>
            <a:ext cx="933189" cy="35457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925360" y="6317176"/>
            <a:ext cx="478497" cy="478497"/>
          </a:xfrm>
          <a:prstGeom prst="rect">
            <a:avLst/>
          </a:prstGeom>
        </p:spPr>
      </p:pic>
      <p:cxnSp>
        <p:nvCxnSpPr>
          <p:cNvPr id="114" name="Straight Connector 113"/>
          <p:cNvCxnSpPr/>
          <p:nvPr/>
        </p:nvCxnSpPr>
        <p:spPr>
          <a:xfrm flipV="1">
            <a:off x="7696998" y="6187126"/>
            <a:ext cx="1244256" cy="490961"/>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464845" y="6340966"/>
            <a:ext cx="538675" cy="390559"/>
          </a:xfrm>
          <a:prstGeom prst="rect">
            <a:avLst/>
          </a:prstGeom>
        </p:spPr>
      </p:pic>
      <p:cxnSp>
        <p:nvCxnSpPr>
          <p:cNvPr id="117" name="Straight Connector 116"/>
          <p:cNvCxnSpPr>
            <a:stCxn id="112" idx="0"/>
          </p:cNvCxnSpPr>
          <p:nvPr/>
        </p:nvCxnSpPr>
        <p:spPr>
          <a:xfrm>
            <a:off x="8164609" y="6317176"/>
            <a:ext cx="1126655" cy="267989"/>
          </a:xfrm>
          <a:prstGeom prst="line">
            <a:avLst/>
          </a:prstGeom>
        </p:spPr>
        <p:style>
          <a:lnRef idx="1">
            <a:schemeClr val="accent1"/>
          </a:lnRef>
          <a:fillRef idx="0">
            <a:schemeClr val="accent1"/>
          </a:fillRef>
          <a:effectRef idx="0">
            <a:schemeClr val="accent1"/>
          </a:effectRef>
          <a:fontRef idx="minor">
            <a:schemeClr val="tx1"/>
          </a:fontRef>
        </p:style>
      </p:cxnSp>
      <p:sp>
        <p:nvSpPr>
          <p:cNvPr id="118" name="Right Arrow 117"/>
          <p:cNvSpPr/>
          <p:nvPr/>
        </p:nvSpPr>
        <p:spPr>
          <a:xfrm>
            <a:off x="5665075" y="6432606"/>
            <a:ext cx="3194737" cy="174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9" name="Picture 118"/>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257649" y="6210333"/>
            <a:ext cx="539642" cy="539642"/>
          </a:xfrm>
          <a:prstGeom prst="rect">
            <a:avLst/>
          </a:prstGeom>
        </p:spPr>
      </p:pic>
      <p:sp>
        <p:nvSpPr>
          <p:cNvPr id="120" name="Rectangle 119"/>
          <p:cNvSpPr/>
          <p:nvPr/>
        </p:nvSpPr>
        <p:spPr>
          <a:xfrm>
            <a:off x="11102935" y="6278868"/>
            <a:ext cx="1083117" cy="45265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cxnSp>
        <p:nvCxnSpPr>
          <p:cNvPr id="122" name="Straight Connector 121"/>
          <p:cNvCxnSpPr/>
          <p:nvPr/>
        </p:nvCxnSpPr>
        <p:spPr>
          <a:xfrm flipH="1" flipV="1">
            <a:off x="8968841" y="6205785"/>
            <a:ext cx="1193643" cy="54419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277FA34A-B404-47BC-8A8A-E7863A66DC3C}"/>
              </a:ext>
            </a:extLst>
          </p:cNvPr>
          <p:cNvSpPr/>
          <p:nvPr/>
        </p:nvSpPr>
        <p:spPr>
          <a:xfrm>
            <a:off x="10834445" y="5359141"/>
            <a:ext cx="412392" cy="8466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Arrow Connector 126"/>
          <p:cNvCxnSpPr/>
          <p:nvPr/>
        </p:nvCxnSpPr>
        <p:spPr>
          <a:xfrm>
            <a:off x="10568155" y="2372361"/>
            <a:ext cx="446692" cy="3263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0475202" y="4325420"/>
            <a:ext cx="1111202" cy="215444"/>
          </a:xfrm>
          <a:prstGeom prst="rect">
            <a:avLst/>
          </a:prstGeom>
          <a:noFill/>
        </p:spPr>
        <p:txBody>
          <a:bodyPr wrap="none" rtlCol="0">
            <a:spAutoFit/>
          </a:bodyPr>
          <a:lstStyle/>
          <a:p>
            <a:r>
              <a:rPr lang="en-US" sz="800" strike="sngStrike" dirty="0"/>
              <a:t>Maybe later ill rap her</a:t>
            </a:r>
          </a:p>
        </p:txBody>
      </p:sp>
      <p:sp>
        <p:nvSpPr>
          <p:cNvPr id="129" name="TextBox 128"/>
          <p:cNvSpPr txBox="1"/>
          <p:nvPr/>
        </p:nvSpPr>
        <p:spPr>
          <a:xfrm>
            <a:off x="10791501" y="4466354"/>
            <a:ext cx="1170513" cy="461665"/>
          </a:xfrm>
          <a:prstGeom prst="rect">
            <a:avLst/>
          </a:prstGeom>
          <a:noFill/>
        </p:spPr>
        <p:txBody>
          <a:bodyPr wrap="none" rtlCol="0">
            <a:spAutoFit/>
          </a:bodyPr>
          <a:lstStyle/>
          <a:p>
            <a:r>
              <a:rPr lang="en-US" sz="800" strike="sngStrike" dirty="0" err="1"/>
              <a:t>Skibo</a:t>
            </a:r>
            <a:endParaRPr lang="en-US" sz="800" strike="sngStrike" dirty="0"/>
          </a:p>
          <a:p>
            <a:r>
              <a:rPr lang="en-US" sz="800" strike="sngStrike" dirty="0" err="1"/>
              <a:t>Sumertime</a:t>
            </a:r>
            <a:endParaRPr lang="en-US" sz="800" strike="sngStrike" dirty="0"/>
          </a:p>
          <a:p>
            <a:r>
              <a:rPr lang="en-US" sz="800" strike="sngStrike" dirty="0"/>
              <a:t>Why cant we be </a:t>
            </a:r>
            <a:r>
              <a:rPr lang="en-US" sz="800" strike="sngStrike" dirty="0" err="1"/>
              <a:t>freinds</a:t>
            </a:r>
            <a:endParaRPr lang="en-US" sz="800" strike="sngStrike" dirty="0"/>
          </a:p>
        </p:txBody>
      </p:sp>
      <p:sp>
        <p:nvSpPr>
          <p:cNvPr id="130" name="TextBox 129"/>
          <p:cNvSpPr txBox="1"/>
          <p:nvPr/>
        </p:nvSpPr>
        <p:spPr>
          <a:xfrm>
            <a:off x="10183775" y="4874386"/>
            <a:ext cx="1470724" cy="369332"/>
          </a:xfrm>
          <a:prstGeom prst="rect">
            <a:avLst/>
          </a:prstGeom>
          <a:noFill/>
        </p:spPr>
        <p:txBody>
          <a:bodyPr wrap="none" rtlCol="0">
            <a:spAutoFit/>
          </a:bodyPr>
          <a:lstStyle/>
          <a:p>
            <a:r>
              <a:rPr lang="en-US" dirty="0" err="1"/>
              <a:t>Uni,atomclice</a:t>
            </a:r>
            <a:endParaRPr lang="en-US" dirty="0"/>
          </a:p>
        </p:txBody>
      </p:sp>
      <p:sp>
        <p:nvSpPr>
          <p:cNvPr id="131" name="Rectangle 130"/>
          <p:cNvSpPr/>
          <p:nvPr/>
        </p:nvSpPr>
        <p:spPr>
          <a:xfrm>
            <a:off x="10215289" y="4887523"/>
            <a:ext cx="1882675" cy="452657"/>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MONESTARY</a:t>
            </a:r>
          </a:p>
        </p:txBody>
      </p:sp>
      <p:cxnSp>
        <p:nvCxnSpPr>
          <p:cNvPr id="133" name="Straight Connector 132"/>
          <p:cNvCxnSpPr/>
          <p:nvPr/>
        </p:nvCxnSpPr>
        <p:spPr>
          <a:xfrm>
            <a:off x="10568155" y="4230956"/>
            <a:ext cx="1086344" cy="784830"/>
          </a:xfrm>
          <a:prstGeom prst="line">
            <a:avLst/>
          </a:prstGeom>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782464" y="6680253"/>
            <a:ext cx="3986989" cy="215444"/>
          </a:xfrm>
          <a:prstGeom prst="rect">
            <a:avLst/>
          </a:prstGeom>
          <a:noFill/>
        </p:spPr>
        <p:txBody>
          <a:bodyPr wrap="none" rtlCol="0">
            <a:spAutoFit/>
          </a:bodyPr>
          <a:lstStyle/>
          <a:p>
            <a:r>
              <a:rPr lang="en-US" sz="800" strike="sngStrike" dirty="0"/>
              <a:t>Other: Football </a:t>
            </a:r>
            <a:r>
              <a:rPr lang="en-US" sz="800" strike="sngStrike" dirty="0" err="1"/>
              <a:t>Joesphe</a:t>
            </a:r>
            <a:r>
              <a:rPr lang="en-US" sz="800" strike="sngStrike" dirty="0"/>
              <a:t> Saunders and Pope  BUSINES AND CHURCEH ( </a:t>
            </a:r>
            <a:r>
              <a:rPr lang="en-US" sz="800" strike="sngStrike" dirty="0" err="1"/>
              <a:t>repent.avg.business</a:t>
            </a:r>
            <a:r>
              <a:rPr lang="en-US" sz="800" strike="sngStrike" dirty="0"/>
              <a:t>)</a:t>
            </a:r>
          </a:p>
        </p:txBody>
      </p:sp>
      <p:sp>
        <p:nvSpPr>
          <p:cNvPr id="123" name="Rectangle 122">
            <a:extLst>
              <a:ext uri="{FF2B5EF4-FFF2-40B4-BE49-F238E27FC236}">
                <a16:creationId xmlns:a16="http://schemas.microsoft.com/office/drawing/2014/main" id="{277FA34A-B404-47BC-8A8A-E7863A66DC3C}"/>
              </a:ext>
            </a:extLst>
          </p:cNvPr>
          <p:cNvSpPr/>
          <p:nvPr/>
        </p:nvSpPr>
        <p:spPr>
          <a:xfrm>
            <a:off x="5619900" y="5615383"/>
            <a:ext cx="5174223" cy="12648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a:off x="5665075" y="5635865"/>
            <a:ext cx="5169370" cy="117575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a:t>
            </a:r>
          </a:p>
        </p:txBody>
      </p:sp>
      <p:pic>
        <p:nvPicPr>
          <p:cNvPr id="125" name="Picture 12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484312" y="5464031"/>
            <a:ext cx="503610" cy="503610"/>
          </a:xfrm>
          <a:prstGeom prst="rect">
            <a:avLst/>
          </a:prstGeom>
        </p:spPr>
      </p:pic>
      <p:cxnSp>
        <p:nvCxnSpPr>
          <p:cNvPr id="137" name="Straight Connector 136"/>
          <p:cNvCxnSpPr/>
          <p:nvPr/>
        </p:nvCxnSpPr>
        <p:spPr>
          <a:xfrm flipV="1">
            <a:off x="798251" y="3392385"/>
            <a:ext cx="506567" cy="446156"/>
          </a:xfrm>
          <a:prstGeom prst="line">
            <a:avLst/>
          </a:prstGeom>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77FA34A-B404-47BC-8A8A-E7863A66DC3C}"/>
              </a:ext>
            </a:extLst>
          </p:cNvPr>
          <p:cNvSpPr/>
          <p:nvPr/>
        </p:nvSpPr>
        <p:spPr>
          <a:xfrm>
            <a:off x="22292" y="867399"/>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5107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Picture 13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409025" y="2097652"/>
            <a:ext cx="615468" cy="615468"/>
          </a:xfrm>
          <a:prstGeom prst="rect">
            <a:avLst/>
          </a:prstGeom>
        </p:spPr>
      </p:pic>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18" y="899957"/>
            <a:ext cx="1018732" cy="1018732"/>
          </a:xfrm>
          <a:prstGeom prst="rect">
            <a:avLst/>
          </a:prstGeom>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657" y="1977430"/>
            <a:ext cx="3466458" cy="1941216"/>
          </a:xfrm>
          <a:prstGeom prst="rect">
            <a:avLst/>
          </a:prstGeom>
        </p:spPr>
      </p:pic>
      <p:sp>
        <p:nvSpPr>
          <p:cNvPr id="3" name="TextBox 2"/>
          <p:cNvSpPr txBox="1"/>
          <p:nvPr/>
        </p:nvSpPr>
        <p:spPr>
          <a:xfrm>
            <a:off x="1448657" y="952500"/>
            <a:ext cx="3138680" cy="923330"/>
          </a:xfrm>
          <a:prstGeom prst="rect">
            <a:avLst/>
          </a:prstGeom>
          <a:solidFill>
            <a:srgbClr val="FF0000"/>
          </a:solidFill>
        </p:spPr>
        <p:txBody>
          <a:bodyPr wrap="none" rtlCol="0">
            <a:spAutoFit/>
          </a:bodyPr>
          <a:lstStyle/>
          <a:p>
            <a:r>
              <a:rPr lang="en-US" sz="5400" dirty="0">
                <a:solidFill>
                  <a:schemeClr val="bg1"/>
                </a:solidFill>
              </a:rPr>
              <a:t>REPORTER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7668" y="1977430"/>
            <a:ext cx="3466458" cy="1941216"/>
          </a:xfrm>
          <a:prstGeom prst="rect">
            <a:avLst/>
          </a:prstGeom>
        </p:spPr>
      </p:pic>
      <p:sp>
        <p:nvSpPr>
          <p:cNvPr id="17" name="TextBox 16"/>
          <p:cNvSpPr txBox="1"/>
          <p:nvPr/>
        </p:nvSpPr>
        <p:spPr>
          <a:xfrm>
            <a:off x="6226139" y="1222625"/>
            <a:ext cx="2546082" cy="646331"/>
          </a:xfrm>
          <a:prstGeom prst="rect">
            <a:avLst/>
          </a:prstGeom>
          <a:noFill/>
        </p:spPr>
        <p:txBody>
          <a:bodyPr wrap="none" rtlCol="0">
            <a:spAutoFit/>
          </a:bodyPr>
          <a:lstStyle/>
          <a:p>
            <a:r>
              <a:rPr lang="en-US" dirty="0" err="1"/>
              <a:t>HOMCEI:NANA:elebsth</a:t>
            </a:r>
            <a:r>
              <a:rPr lang="en-US" dirty="0"/>
              <a:t>  </a:t>
            </a:r>
          </a:p>
          <a:p>
            <a:r>
              <a:rPr lang="en-US" strike="sngStrike" dirty="0"/>
              <a:t>CNN INTENRSHIP: MIAMI</a:t>
            </a:r>
          </a:p>
        </p:txBody>
      </p:sp>
      <p:cxnSp>
        <p:nvCxnSpPr>
          <p:cNvPr id="38" name="Straight Connector 37"/>
          <p:cNvCxnSpPr/>
          <p:nvPr/>
        </p:nvCxnSpPr>
        <p:spPr>
          <a:xfrm flipH="1" flipV="1">
            <a:off x="1448657" y="952500"/>
            <a:ext cx="3609011" cy="821730"/>
          </a:xfrm>
          <a:prstGeom prst="line">
            <a:avLst/>
          </a:prstGeom>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277FA34A-B404-47BC-8A8A-E7863A66DC3C}"/>
              </a:ext>
            </a:extLst>
          </p:cNvPr>
          <p:cNvSpPr/>
          <p:nvPr/>
        </p:nvSpPr>
        <p:spPr>
          <a:xfrm>
            <a:off x="1424310" y="1977430"/>
            <a:ext cx="3633357" cy="19412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277FA34A-B404-47BC-8A8A-E7863A66DC3C}"/>
              </a:ext>
            </a:extLst>
          </p:cNvPr>
          <p:cNvSpPr/>
          <p:nvPr/>
        </p:nvSpPr>
        <p:spPr>
          <a:xfrm>
            <a:off x="5057667" y="1977430"/>
            <a:ext cx="3466459" cy="19412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flipV="1">
            <a:off x="5506948" y="2106202"/>
            <a:ext cx="2712378" cy="1212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1880171" y="2280863"/>
            <a:ext cx="2794571" cy="893852"/>
          </a:xfrm>
          <a:prstGeom prst="line">
            <a:avLst/>
          </a:prstGeom>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018" y="1977431"/>
            <a:ext cx="1014087" cy="759586"/>
          </a:xfrm>
          <a:prstGeom prst="rect">
            <a:avLst/>
          </a:prstGeom>
        </p:spPr>
      </p:pic>
      <p:pic>
        <p:nvPicPr>
          <p:cNvPr id="60" name="Picture 59"/>
          <p:cNvPicPr>
            <a:picLocks noChangeAspect="1"/>
          </p:cNvPicPr>
          <p:nvPr/>
        </p:nvPicPr>
        <p:blipFill>
          <a:blip r:embed="rId7"/>
          <a:stretch>
            <a:fillRect/>
          </a:stretch>
        </p:blipFill>
        <p:spPr>
          <a:xfrm>
            <a:off x="3467528" y="3918646"/>
            <a:ext cx="2509843" cy="2151294"/>
          </a:xfrm>
          <a:prstGeom prst="rect">
            <a:avLst/>
          </a:prstGeom>
        </p:spPr>
      </p:pic>
      <p:sp>
        <p:nvSpPr>
          <p:cNvPr id="62" name="TextBox 61"/>
          <p:cNvSpPr txBox="1"/>
          <p:nvPr/>
        </p:nvSpPr>
        <p:spPr>
          <a:xfrm>
            <a:off x="358518" y="4153730"/>
            <a:ext cx="1200713" cy="646331"/>
          </a:xfrm>
          <a:prstGeom prst="rect">
            <a:avLst/>
          </a:prstGeom>
          <a:noFill/>
        </p:spPr>
        <p:txBody>
          <a:bodyPr wrap="none" rtlCol="0">
            <a:spAutoFit/>
          </a:bodyPr>
          <a:lstStyle/>
          <a:p>
            <a:r>
              <a:rPr lang="en-US" dirty="0"/>
              <a:t>2014.CPVA</a:t>
            </a:r>
          </a:p>
          <a:p>
            <a:r>
              <a:rPr lang="en-US" dirty="0"/>
              <a:t>2013 9Y</a:t>
            </a:r>
          </a:p>
        </p:txBody>
      </p:sp>
      <p:sp>
        <p:nvSpPr>
          <p:cNvPr id="66" name="Oval 65"/>
          <p:cNvSpPr/>
          <p:nvPr/>
        </p:nvSpPr>
        <p:spPr>
          <a:xfrm>
            <a:off x="154112" y="4786816"/>
            <a:ext cx="1078787" cy="853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7" name="Oval 106"/>
          <p:cNvSpPr/>
          <p:nvPr/>
        </p:nvSpPr>
        <p:spPr>
          <a:xfrm>
            <a:off x="178458" y="5618081"/>
            <a:ext cx="1078787" cy="853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693505" y="4854869"/>
            <a:ext cx="539394" cy="5865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20772" y="4958813"/>
            <a:ext cx="334387" cy="4608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p:cNvSpPr txBox="1"/>
          <p:nvPr/>
        </p:nvSpPr>
        <p:spPr>
          <a:xfrm>
            <a:off x="837365" y="5063815"/>
            <a:ext cx="638316" cy="215444"/>
          </a:xfrm>
          <a:prstGeom prst="rect">
            <a:avLst/>
          </a:prstGeom>
          <a:solidFill>
            <a:srgbClr val="FF0000"/>
          </a:solidFill>
        </p:spPr>
        <p:txBody>
          <a:bodyPr wrap="none" rtlCol="0">
            <a:spAutoFit/>
          </a:bodyPr>
          <a:lstStyle/>
          <a:p>
            <a:r>
              <a:rPr lang="en-US" sz="800" dirty="0" err="1">
                <a:solidFill>
                  <a:schemeClr val="bg1"/>
                </a:solidFill>
              </a:rPr>
              <a:t>Hausarrest</a:t>
            </a:r>
            <a:endParaRPr lang="en-US" sz="800" dirty="0">
              <a:solidFill>
                <a:schemeClr val="bg1"/>
              </a:solidFill>
            </a:endParaRPr>
          </a:p>
        </p:txBody>
      </p:sp>
      <p:pic>
        <p:nvPicPr>
          <p:cNvPr id="72" name="Pictur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6456" y="4243295"/>
            <a:ext cx="1943100" cy="2352675"/>
          </a:xfrm>
          <a:prstGeom prst="rect">
            <a:avLst/>
          </a:prstGeom>
        </p:spPr>
      </p:pic>
      <p:pic>
        <p:nvPicPr>
          <p:cNvPr id="74" name="Picture 7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772221" y="4410150"/>
            <a:ext cx="1598203" cy="898989"/>
          </a:xfrm>
          <a:prstGeom prst="rect">
            <a:avLst/>
          </a:prstGeom>
        </p:spPr>
      </p:pic>
      <p:sp>
        <p:nvSpPr>
          <p:cNvPr id="77" name="Rectangle 76"/>
          <p:cNvSpPr/>
          <p:nvPr/>
        </p:nvSpPr>
        <p:spPr>
          <a:xfrm>
            <a:off x="8219326" y="5441437"/>
            <a:ext cx="3339101" cy="6285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8772221" y="4047418"/>
            <a:ext cx="3173689" cy="369332"/>
          </a:xfrm>
          <a:prstGeom prst="rect">
            <a:avLst/>
          </a:prstGeom>
          <a:noFill/>
        </p:spPr>
        <p:txBody>
          <a:bodyPr wrap="none" rtlCol="0">
            <a:spAutoFit/>
          </a:bodyPr>
          <a:lstStyle/>
          <a:p>
            <a:r>
              <a:rPr lang="en-US" dirty="0"/>
              <a:t>MAINSTREET.POCLEI.RAID.CAGE</a:t>
            </a:r>
          </a:p>
        </p:txBody>
      </p:sp>
      <p:pic>
        <p:nvPicPr>
          <p:cNvPr id="111" name="Picture 1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23321" y="1988195"/>
            <a:ext cx="1248642" cy="1667001"/>
          </a:xfrm>
          <a:prstGeom prst="rect">
            <a:avLst/>
          </a:prstGeom>
        </p:spPr>
      </p:pic>
      <p:cxnSp>
        <p:nvCxnSpPr>
          <p:cNvPr id="113" name="Straight Connector 112"/>
          <p:cNvCxnSpPr/>
          <p:nvPr/>
        </p:nvCxnSpPr>
        <p:spPr>
          <a:xfrm>
            <a:off x="8772221" y="2106202"/>
            <a:ext cx="1598203" cy="138701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277FA34A-B404-47BC-8A8A-E7863A66DC3C}"/>
              </a:ext>
            </a:extLst>
          </p:cNvPr>
          <p:cNvSpPr/>
          <p:nvPr/>
        </p:nvSpPr>
        <p:spPr>
          <a:xfrm>
            <a:off x="8923321" y="1996120"/>
            <a:ext cx="1029234" cy="19412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p:cNvSpPr txBox="1"/>
          <p:nvPr/>
        </p:nvSpPr>
        <p:spPr>
          <a:xfrm>
            <a:off x="5712431" y="1150706"/>
            <a:ext cx="652743" cy="369332"/>
          </a:xfrm>
          <a:prstGeom prst="rect">
            <a:avLst/>
          </a:prstGeom>
          <a:noFill/>
        </p:spPr>
        <p:txBody>
          <a:bodyPr wrap="none" rtlCol="0">
            <a:spAutoFit/>
          </a:bodyPr>
          <a:lstStyle/>
          <a:p>
            <a:r>
              <a:rPr lang="en-US" dirty="0"/>
              <a:t>2000</a:t>
            </a:r>
          </a:p>
        </p:txBody>
      </p:sp>
      <p:sp>
        <p:nvSpPr>
          <p:cNvPr id="116" name="Rectangle 115"/>
          <p:cNvSpPr/>
          <p:nvPr/>
        </p:nvSpPr>
        <p:spPr>
          <a:xfrm>
            <a:off x="10171963" y="1127899"/>
            <a:ext cx="2020037" cy="369332"/>
          </a:xfrm>
          <a:prstGeom prst="rect">
            <a:avLst/>
          </a:prstGeom>
          <a:solidFill>
            <a:srgbClr val="4472C4"/>
          </a:solidFill>
        </p:spPr>
        <p:txBody>
          <a:bodyPr wrap="square">
            <a:spAutoFit/>
          </a:bodyPr>
          <a:lstStyle/>
          <a:p>
            <a:r>
              <a:rPr lang="en-US" dirty="0">
                <a:solidFill>
                  <a:schemeClr val="bg1"/>
                </a:solidFill>
              </a:rPr>
              <a:t>SQ.AIRFIEL(WAR)</a:t>
            </a:r>
          </a:p>
        </p:txBody>
      </p:sp>
      <p:sp>
        <p:nvSpPr>
          <p:cNvPr id="117" name="Rectangle 116"/>
          <p:cNvSpPr/>
          <p:nvPr/>
        </p:nvSpPr>
        <p:spPr>
          <a:xfrm>
            <a:off x="10171963" y="1575510"/>
            <a:ext cx="2020037" cy="369332"/>
          </a:xfrm>
          <a:prstGeom prst="rect">
            <a:avLst/>
          </a:prstGeom>
          <a:solidFill>
            <a:srgbClr val="4472C4"/>
          </a:solidFill>
        </p:spPr>
        <p:txBody>
          <a:bodyPr wrap="square">
            <a:spAutoFit/>
          </a:bodyPr>
          <a:lstStyle/>
          <a:p>
            <a:r>
              <a:rPr lang="en-US" dirty="0">
                <a:solidFill>
                  <a:schemeClr val="bg1"/>
                </a:solidFill>
              </a:rPr>
              <a:t>ATOMLCOCIK</a:t>
            </a:r>
          </a:p>
        </p:txBody>
      </p:sp>
      <p:pic>
        <p:nvPicPr>
          <p:cNvPr id="118" name="Picture 11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757683" y="1210723"/>
            <a:ext cx="183009" cy="247310"/>
          </a:xfrm>
          <a:prstGeom prst="rect">
            <a:avLst/>
          </a:prstGeom>
        </p:spPr>
      </p:pic>
      <p:pic>
        <p:nvPicPr>
          <p:cNvPr id="119" name="Picture 1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93450" y="1058463"/>
            <a:ext cx="548597" cy="548597"/>
          </a:xfrm>
          <a:prstGeom prst="rect">
            <a:avLst/>
          </a:prstGeom>
        </p:spPr>
      </p:pic>
      <p:cxnSp>
        <p:nvCxnSpPr>
          <p:cNvPr id="121" name="Straight Connector 120"/>
          <p:cNvCxnSpPr/>
          <p:nvPr/>
        </p:nvCxnSpPr>
        <p:spPr>
          <a:xfrm flipV="1">
            <a:off x="9642047" y="1150706"/>
            <a:ext cx="310508" cy="395084"/>
          </a:xfrm>
          <a:prstGeom prst="line">
            <a:avLst/>
          </a:prstGeom>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9642047" y="965271"/>
            <a:ext cx="1133786" cy="215444"/>
          </a:xfrm>
          <a:prstGeom prst="rect">
            <a:avLst/>
          </a:prstGeom>
          <a:solidFill>
            <a:schemeClr val="accent6"/>
          </a:solidFill>
        </p:spPr>
        <p:txBody>
          <a:bodyPr wrap="square" rtlCol="0">
            <a:spAutoFit/>
          </a:bodyPr>
          <a:lstStyle/>
          <a:p>
            <a:r>
              <a:rPr lang="en-US" sz="800" dirty="0">
                <a:solidFill>
                  <a:schemeClr val="bg1"/>
                </a:solidFill>
              </a:rPr>
              <a:t>MILTAYTR</a:t>
            </a:r>
            <a:r>
              <a:rPr lang="en-US" sz="800" dirty="0"/>
              <a:t> </a:t>
            </a:r>
            <a:r>
              <a:rPr lang="en-US" sz="800" dirty="0">
                <a:solidFill>
                  <a:schemeClr val="bg1"/>
                </a:solidFill>
              </a:rPr>
              <a:t>REPORTER</a:t>
            </a:r>
          </a:p>
        </p:txBody>
      </p:sp>
      <p:pic>
        <p:nvPicPr>
          <p:cNvPr id="123" name="Picture 12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154298" y="1570382"/>
            <a:ext cx="170129" cy="281658"/>
          </a:xfrm>
          <a:prstGeom prst="rect">
            <a:avLst/>
          </a:prstGeom>
        </p:spPr>
      </p:pic>
      <p:sp>
        <p:nvSpPr>
          <p:cNvPr id="124" name="TextBox 123"/>
          <p:cNvSpPr txBox="1"/>
          <p:nvPr/>
        </p:nvSpPr>
        <p:spPr>
          <a:xfrm>
            <a:off x="9278377" y="1550469"/>
            <a:ext cx="530915" cy="369332"/>
          </a:xfrm>
          <a:prstGeom prst="rect">
            <a:avLst/>
          </a:prstGeom>
          <a:noFill/>
        </p:spPr>
        <p:txBody>
          <a:bodyPr wrap="none" rtlCol="0">
            <a:spAutoFit/>
          </a:bodyPr>
          <a:lstStyle/>
          <a:p>
            <a:r>
              <a:rPr lang="en-US" dirty="0"/>
              <a:t>10Y</a:t>
            </a:r>
          </a:p>
        </p:txBody>
      </p:sp>
      <p:cxnSp>
        <p:nvCxnSpPr>
          <p:cNvPr id="126" name="Straight Connector 125"/>
          <p:cNvCxnSpPr>
            <a:endCxn id="119" idx="2"/>
          </p:cNvCxnSpPr>
          <p:nvPr/>
        </p:nvCxnSpPr>
        <p:spPr>
          <a:xfrm flipV="1">
            <a:off x="9093450" y="1607060"/>
            <a:ext cx="274299" cy="167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endCxn id="68" idx="3"/>
          </p:cNvCxnSpPr>
          <p:nvPr/>
        </p:nvCxnSpPr>
        <p:spPr>
          <a:xfrm flipH="1">
            <a:off x="772497" y="5148153"/>
            <a:ext cx="3655665" cy="2073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9" name="Picture 1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496" y="3565166"/>
            <a:ext cx="1024829" cy="573904"/>
          </a:xfrm>
          <a:prstGeom prst="rect">
            <a:avLst/>
          </a:prstGeom>
        </p:spPr>
      </p:pic>
      <p:cxnSp>
        <p:nvCxnSpPr>
          <p:cNvPr id="131" name="Straight Arrow Connector 130"/>
          <p:cNvCxnSpPr>
            <a:endCxn id="70" idx="1"/>
          </p:cNvCxnSpPr>
          <p:nvPr/>
        </p:nvCxnSpPr>
        <p:spPr>
          <a:xfrm>
            <a:off x="292018" y="4232084"/>
            <a:ext cx="545347" cy="939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100553" y="4509689"/>
            <a:ext cx="1875835" cy="369332"/>
          </a:xfrm>
          <a:prstGeom prst="rect">
            <a:avLst/>
          </a:prstGeom>
          <a:noFill/>
        </p:spPr>
        <p:txBody>
          <a:bodyPr wrap="none" rtlCol="0">
            <a:spAutoFit/>
          </a:bodyPr>
          <a:lstStyle/>
          <a:p>
            <a:r>
              <a:rPr lang="en-US" dirty="0"/>
              <a:t>§!422.6 </a:t>
            </a:r>
            <a:r>
              <a:rPr lang="en-US" sz="800" strike="sngStrike" dirty="0" err="1"/>
              <a:t>roth.ibm.damiler</a:t>
            </a:r>
            <a:r>
              <a:rPr lang="en-US" sz="800" strike="sngStrike" dirty="0"/>
              <a:t>.*[] ?</a:t>
            </a:r>
          </a:p>
        </p:txBody>
      </p:sp>
      <p:pic>
        <p:nvPicPr>
          <p:cNvPr id="56" name="Picture 5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393488" y="4020246"/>
            <a:ext cx="2049694" cy="2049694"/>
          </a:xfrm>
          <a:prstGeom prst="rect">
            <a:avLst/>
          </a:prstGeom>
        </p:spPr>
      </p:pic>
      <p:pic>
        <p:nvPicPr>
          <p:cNvPr id="133" name="Picture 132"/>
          <p:cNvPicPr>
            <a:picLocks noChangeAspect="1"/>
          </p:cNvPicPr>
          <p:nvPr/>
        </p:nvPicPr>
        <p:blipFill>
          <a:blip r:embed="rId16"/>
          <a:stretch>
            <a:fillRect/>
          </a:stretch>
        </p:blipFill>
        <p:spPr>
          <a:xfrm rot="2868503">
            <a:off x="8919735" y="2072869"/>
            <a:ext cx="567328" cy="656630"/>
          </a:xfrm>
          <a:prstGeom prst="rect">
            <a:avLst/>
          </a:prstGeom>
        </p:spPr>
      </p:pic>
      <p:sp>
        <p:nvSpPr>
          <p:cNvPr id="134" name="Rectangle 133">
            <a:extLst>
              <a:ext uri="{FF2B5EF4-FFF2-40B4-BE49-F238E27FC236}">
                <a16:creationId xmlns:a16="http://schemas.microsoft.com/office/drawing/2014/main" id="{277FA34A-B404-47BC-8A8A-E7863A66DC3C}"/>
              </a:ext>
            </a:extLst>
          </p:cNvPr>
          <p:cNvSpPr/>
          <p:nvPr/>
        </p:nvSpPr>
        <p:spPr>
          <a:xfrm>
            <a:off x="8911458" y="1965588"/>
            <a:ext cx="1029234" cy="19412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flipV="1">
            <a:off x="9198469" y="2289555"/>
            <a:ext cx="559214" cy="111319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7" name="Picture 1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8999" y="2836699"/>
            <a:ext cx="923674" cy="691864"/>
          </a:xfrm>
          <a:prstGeom prst="rect">
            <a:avLst/>
          </a:prstGeom>
        </p:spPr>
      </p:pic>
      <p:cxnSp>
        <p:nvCxnSpPr>
          <p:cNvPr id="140" name="Straight Connector 139"/>
          <p:cNvCxnSpPr>
            <a:stCxn id="77" idx="1"/>
            <a:endCxn id="77" idx="3"/>
          </p:cNvCxnSpPr>
          <p:nvPr/>
        </p:nvCxnSpPr>
        <p:spPr>
          <a:xfrm>
            <a:off x="8219326" y="5755689"/>
            <a:ext cx="3339101"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277FA34A-B404-47BC-8A8A-E7863A66DC3C}"/>
              </a:ext>
            </a:extLst>
          </p:cNvPr>
          <p:cNvSpPr/>
          <p:nvPr/>
        </p:nvSpPr>
        <p:spPr>
          <a:xfrm>
            <a:off x="8201364" y="4080006"/>
            <a:ext cx="3744545" cy="198993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Arrow Connector 142"/>
          <p:cNvCxnSpPr>
            <a:endCxn id="109" idx="1"/>
          </p:cNvCxnSpPr>
          <p:nvPr/>
        </p:nvCxnSpPr>
        <p:spPr>
          <a:xfrm flipH="1">
            <a:off x="969742" y="4602822"/>
            <a:ext cx="8585224" cy="42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4" name="Picture 14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086169" y="5245762"/>
            <a:ext cx="665999" cy="593243"/>
          </a:xfrm>
          <a:prstGeom prst="rect">
            <a:avLst/>
          </a:prstGeom>
        </p:spPr>
      </p:pic>
      <p:pic>
        <p:nvPicPr>
          <p:cNvPr id="145" name="Picture 14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137639" y="4807235"/>
            <a:ext cx="814752" cy="435242"/>
          </a:xfrm>
          <a:prstGeom prst="rect">
            <a:avLst/>
          </a:prstGeom>
        </p:spPr>
      </p:pic>
      <p:pic>
        <p:nvPicPr>
          <p:cNvPr id="146" name="Picture 14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152468" y="4861417"/>
            <a:ext cx="533400" cy="219075"/>
          </a:xfrm>
          <a:prstGeom prst="rect">
            <a:avLst/>
          </a:prstGeom>
        </p:spPr>
      </p:pic>
      <p:pic>
        <p:nvPicPr>
          <p:cNvPr id="147" name="Picture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328038" y="4557364"/>
            <a:ext cx="357830" cy="207481"/>
          </a:xfrm>
          <a:prstGeom prst="rect">
            <a:avLst/>
          </a:prstGeom>
        </p:spPr>
      </p:pic>
      <p:pic>
        <p:nvPicPr>
          <p:cNvPr id="148" name="Picture 14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840131" y="4326225"/>
            <a:ext cx="448109" cy="448109"/>
          </a:xfrm>
          <a:prstGeom prst="rect">
            <a:avLst/>
          </a:prstGeom>
        </p:spPr>
      </p:pic>
      <p:cxnSp>
        <p:nvCxnSpPr>
          <p:cNvPr id="150" name="Straight Connector 149"/>
          <p:cNvCxnSpPr/>
          <p:nvPr/>
        </p:nvCxnSpPr>
        <p:spPr>
          <a:xfrm flipV="1">
            <a:off x="11152468" y="4410150"/>
            <a:ext cx="1289536" cy="389911"/>
          </a:xfrm>
          <a:prstGeom prst="line">
            <a:avLst/>
          </a:prstGeom>
        </p:spPr>
        <p:style>
          <a:lnRef idx="1">
            <a:schemeClr val="accent1"/>
          </a:lnRef>
          <a:fillRef idx="0">
            <a:schemeClr val="accent1"/>
          </a:fillRef>
          <a:effectRef idx="0">
            <a:schemeClr val="accent1"/>
          </a:effectRef>
          <a:fontRef idx="minor">
            <a:schemeClr val="tx1"/>
          </a:fontRef>
        </p:style>
      </p:cxnSp>
      <p:pic>
        <p:nvPicPr>
          <p:cNvPr id="151" name="Picture 150"/>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10432028" y="5235424"/>
            <a:ext cx="266091" cy="195336"/>
          </a:xfrm>
          <a:prstGeom prst="rect">
            <a:avLst/>
          </a:prstGeom>
        </p:spPr>
      </p:pic>
      <p:cxnSp>
        <p:nvCxnSpPr>
          <p:cNvPr id="153" name="Straight Connector 152"/>
          <p:cNvCxnSpPr/>
          <p:nvPr/>
        </p:nvCxnSpPr>
        <p:spPr>
          <a:xfrm>
            <a:off x="10208940" y="5275598"/>
            <a:ext cx="515413" cy="1022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277FA34A-B404-47BC-8A8A-E7863A66DC3C}"/>
              </a:ext>
            </a:extLst>
          </p:cNvPr>
          <p:cNvSpPr/>
          <p:nvPr/>
        </p:nvSpPr>
        <p:spPr>
          <a:xfrm>
            <a:off x="10185741" y="4322226"/>
            <a:ext cx="2132068" cy="147679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p:cNvCxnSpPr/>
          <p:nvPr/>
        </p:nvCxnSpPr>
        <p:spPr>
          <a:xfrm flipV="1">
            <a:off x="10504834" y="4995942"/>
            <a:ext cx="1493881" cy="828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1328038" y="2627586"/>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77FA34A-B404-47BC-8A8A-E7863A66DC3C}"/>
              </a:ext>
            </a:extLst>
          </p:cNvPr>
          <p:cNvSpPr/>
          <p:nvPr/>
        </p:nvSpPr>
        <p:spPr>
          <a:xfrm>
            <a:off x="22292" y="867399"/>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185126" y="2684907"/>
            <a:ext cx="2571750" cy="1771650"/>
          </a:xfrm>
          <a:prstGeom prst="rect">
            <a:avLst/>
          </a:prstGeom>
        </p:spPr>
      </p:pic>
    </p:spTree>
    <p:extLst>
      <p:ext uri="{BB962C8B-B14F-4D97-AF65-F5344CB8AC3E}">
        <p14:creationId xmlns:p14="http://schemas.microsoft.com/office/powerpoint/2010/main" val="415500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a:blip r:embed="rId2"/>
          <a:stretch>
            <a:fillRect/>
          </a:stretch>
        </p:blipFill>
        <p:spPr>
          <a:xfrm>
            <a:off x="6223690" y="2265906"/>
            <a:ext cx="2126779" cy="103450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295" y="956712"/>
            <a:ext cx="1024829" cy="573904"/>
          </a:xfrm>
          <a:prstGeom prst="rect">
            <a:avLst/>
          </a:prstGeom>
        </p:spPr>
      </p:pic>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9863" y="2328729"/>
            <a:ext cx="1092273" cy="611673"/>
          </a:xfrm>
          <a:prstGeom prst="rect">
            <a:avLst/>
          </a:prstGeom>
        </p:spPr>
      </p:pic>
      <p:sp>
        <p:nvSpPr>
          <p:cNvPr id="9" name="Oval 8"/>
          <p:cNvSpPr/>
          <p:nvPr/>
        </p:nvSpPr>
        <p:spPr>
          <a:xfrm>
            <a:off x="2151077" y="1654734"/>
            <a:ext cx="1078787" cy="853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 name="Oval 9"/>
          <p:cNvSpPr/>
          <p:nvPr/>
        </p:nvSpPr>
        <p:spPr>
          <a:xfrm>
            <a:off x="2175423" y="2485999"/>
            <a:ext cx="1078787" cy="8536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690470" y="1722787"/>
            <a:ext cx="539394" cy="58656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917737" y="1826731"/>
            <a:ext cx="334387" cy="46082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2834330" y="1931733"/>
            <a:ext cx="638316" cy="215444"/>
          </a:xfrm>
          <a:prstGeom prst="rect">
            <a:avLst/>
          </a:prstGeom>
          <a:solidFill>
            <a:srgbClr val="FF0000"/>
          </a:solidFill>
        </p:spPr>
        <p:txBody>
          <a:bodyPr wrap="none" rtlCol="0">
            <a:spAutoFit/>
          </a:bodyPr>
          <a:lstStyle/>
          <a:p>
            <a:r>
              <a:rPr lang="en-US" sz="800" dirty="0" err="1">
                <a:solidFill>
                  <a:schemeClr val="bg1"/>
                </a:solidFill>
              </a:rPr>
              <a:t>Hausarrest</a:t>
            </a:r>
            <a:endParaRPr lang="en-US" sz="800" dirty="0">
              <a:solidFill>
                <a:schemeClr val="bg1"/>
              </a:solidFill>
            </a:endParaRPr>
          </a:p>
        </p:txBody>
      </p:sp>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287150" y="1701703"/>
            <a:ext cx="525426" cy="52542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4965" y="2525027"/>
            <a:ext cx="533400" cy="219075"/>
          </a:xfrm>
          <a:prstGeom prst="rect">
            <a:avLst/>
          </a:prstGeom>
        </p:spPr>
      </p:pic>
      <p:cxnSp>
        <p:nvCxnSpPr>
          <p:cNvPr id="17" name="Straight Connector 16"/>
          <p:cNvCxnSpPr/>
          <p:nvPr/>
        </p:nvCxnSpPr>
        <p:spPr>
          <a:xfrm>
            <a:off x="4235669" y="1072055"/>
            <a:ext cx="7115" cy="293837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624550" y="2149721"/>
            <a:ext cx="2942897" cy="1000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039710" y="1979131"/>
            <a:ext cx="2942897" cy="1000552"/>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7767" y="1530616"/>
            <a:ext cx="3267075" cy="1400175"/>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97767" y="3150273"/>
            <a:ext cx="3267075" cy="1400175"/>
          </a:xfrm>
          <a:prstGeom prst="rect">
            <a:avLst/>
          </a:prstGeom>
        </p:spPr>
      </p:pic>
      <p:sp>
        <p:nvSpPr>
          <p:cNvPr id="23" name="TextBox 22"/>
          <p:cNvSpPr txBox="1"/>
          <p:nvPr/>
        </p:nvSpPr>
        <p:spPr>
          <a:xfrm>
            <a:off x="7567447" y="1387366"/>
            <a:ext cx="899092" cy="369332"/>
          </a:xfrm>
          <a:prstGeom prst="rect">
            <a:avLst/>
          </a:prstGeom>
          <a:noFill/>
        </p:spPr>
        <p:txBody>
          <a:bodyPr wrap="none" rtlCol="0">
            <a:spAutoFit/>
          </a:bodyPr>
          <a:lstStyle/>
          <a:p>
            <a:r>
              <a:rPr lang="en-US" dirty="0"/>
              <a:t>/month</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49918" y="4278504"/>
            <a:ext cx="3267075" cy="1400175"/>
          </a:xfrm>
          <a:prstGeom prst="rect">
            <a:avLst/>
          </a:prstGeom>
        </p:spPr>
      </p:pic>
      <p:sp>
        <p:nvSpPr>
          <p:cNvPr id="25" name="TextBox 24"/>
          <p:cNvSpPr txBox="1"/>
          <p:nvPr/>
        </p:nvSpPr>
        <p:spPr>
          <a:xfrm>
            <a:off x="4730477" y="3825766"/>
            <a:ext cx="899092" cy="369332"/>
          </a:xfrm>
          <a:prstGeom prst="rect">
            <a:avLst/>
          </a:prstGeom>
          <a:noFill/>
        </p:spPr>
        <p:txBody>
          <a:bodyPr wrap="none" rtlCol="0">
            <a:spAutoFit/>
          </a:bodyPr>
          <a:lstStyle/>
          <a:p>
            <a:r>
              <a:rPr lang="en-US" dirty="0"/>
              <a:t>/month</a:t>
            </a:r>
          </a:p>
        </p:txBody>
      </p:sp>
      <p:sp>
        <p:nvSpPr>
          <p:cNvPr id="26" name="TextBox 25"/>
          <p:cNvSpPr txBox="1"/>
          <p:nvPr/>
        </p:nvSpPr>
        <p:spPr>
          <a:xfrm>
            <a:off x="4791839" y="5813765"/>
            <a:ext cx="2870974" cy="369332"/>
          </a:xfrm>
          <a:prstGeom prst="rect">
            <a:avLst/>
          </a:prstGeom>
          <a:noFill/>
        </p:spPr>
        <p:txBody>
          <a:bodyPr wrap="square" rtlCol="0">
            <a:spAutoFit/>
          </a:bodyPr>
          <a:lstStyle/>
          <a:p>
            <a:r>
              <a:rPr lang="en-US" dirty="0"/>
              <a:t>JFK(</a:t>
            </a:r>
            <a:r>
              <a:rPr lang="en-US" dirty="0" err="1"/>
              <a:t>HOMICDIE:DOG,</a:t>
            </a:r>
            <a:r>
              <a:rPr lang="en-US" sz="800" strike="sngStrike" dirty="0" err="1"/>
              <a:t>hoover</a:t>
            </a:r>
            <a:r>
              <a:rPr lang="en-US" sz="800" strike="sngStrike" dirty="0"/>
              <a:t>/</a:t>
            </a:r>
            <a:r>
              <a:rPr lang="en-US" sz="800" strike="sngStrike" dirty="0" err="1"/>
              <a:t>boblee</a:t>
            </a:r>
            <a:r>
              <a:rPr lang="en-US" sz="800" strike="sngStrike" dirty="0"/>
              <a:t>)</a:t>
            </a:r>
          </a:p>
        </p:txBody>
      </p:sp>
      <p:pic>
        <p:nvPicPr>
          <p:cNvPr id="27" name="Picture 2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552532" y="5865446"/>
            <a:ext cx="220562" cy="265971"/>
          </a:xfrm>
          <a:prstGeom prst="rect">
            <a:avLst/>
          </a:prstGeom>
        </p:spPr>
      </p:pic>
      <p:cxnSp>
        <p:nvCxnSpPr>
          <p:cNvPr id="29" name="Straight Connector 28"/>
          <p:cNvCxnSpPr/>
          <p:nvPr/>
        </p:nvCxnSpPr>
        <p:spPr>
          <a:xfrm flipV="1">
            <a:off x="7388772" y="5517931"/>
            <a:ext cx="830318" cy="7567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9827172" y="4729655"/>
            <a:ext cx="2364828" cy="78827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MILITARY</a:t>
            </a:r>
          </a:p>
        </p:txBody>
      </p:sp>
      <p:sp>
        <p:nvSpPr>
          <p:cNvPr id="31" name="TextBox 30"/>
          <p:cNvSpPr txBox="1"/>
          <p:nvPr/>
        </p:nvSpPr>
        <p:spPr>
          <a:xfrm>
            <a:off x="10526642" y="5302487"/>
            <a:ext cx="1882247" cy="215444"/>
          </a:xfrm>
          <a:prstGeom prst="rect">
            <a:avLst/>
          </a:prstGeom>
          <a:noFill/>
        </p:spPr>
        <p:txBody>
          <a:bodyPr wrap="none" rtlCol="0">
            <a:spAutoFit/>
          </a:bodyPr>
          <a:lstStyle/>
          <a:p>
            <a:r>
              <a:rPr lang="en-US" sz="800" dirty="0"/>
              <a:t>Deere Park Ave 54, San Rafael, California</a:t>
            </a:r>
          </a:p>
        </p:txBody>
      </p:sp>
      <p:sp>
        <p:nvSpPr>
          <p:cNvPr id="32" name="TextBox 31"/>
          <p:cNvSpPr txBox="1"/>
          <p:nvPr/>
        </p:nvSpPr>
        <p:spPr>
          <a:xfrm>
            <a:off x="8466539" y="5896303"/>
            <a:ext cx="1168397" cy="369332"/>
          </a:xfrm>
          <a:prstGeom prst="rect">
            <a:avLst/>
          </a:prstGeom>
          <a:noFill/>
        </p:spPr>
        <p:txBody>
          <a:bodyPr wrap="none" rtlCol="0">
            <a:spAutoFit/>
          </a:bodyPr>
          <a:lstStyle/>
          <a:p>
            <a:r>
              <a:rPr lang="en-US" strike="sngStrike" dirty="0"/>
              <a:t>Max-Plank</a:t>
            </a:r>
          </a:p>
        </p:txBody>
      </p:sp>
      <p:sp>
        <p:nvSpPr>
          <p:cNvPr id="33" name="TextBox 32"/>
          <p:cNvSpPr txBox="1"/>
          <p:nvPr/>
        </p:nvSpPr>
        <p:spPr>
          <a:xfrm>
            <a:off x="8445793" y="5629099"/>
            <a:ext cx="1154675" cy="369332"/>
          </a:xfrm>
          <a:prstGeom prst="rect">
            <a:avLst/>
          </a:prstGeom>
          <a:noFill/>
        </p:spPr>
        <p:txBody>
          <a:bodyPr wrap="none" rtlCol="0">
            <a:spAutoFit/>
          </a:bodyPr>
          <a:lstStyle/>
          <a:p>
            <a:r>
              <a:rPr lang="en-US" dirty="0"/>
              <a:t>St. </a:t>
            </a:r>
            <a:r>
              <a:rPr lang="en-US" dirty="0" err="1"/>
              <a:t>Gabirel</a:t>
            </a:r>
            <a:endParaRPr lang="en-US" dirty="0"/>
          </a:p>
        </p:txBody>
      </p:sp>
      <p:sp>
        <p:nvSpPr>
          <p:cNvPr id="34" name="TextBox 33"/>
          <p:cNvSpPr txBox="1"/>
          <p:nvPr/>
        </p:nvSpPr>
        <p:spPr>
          <a:xfrm>
            <a:off x="8435883" y="5444433"/>
            <a:ext cx="4439927" cy="369332"/>
          </a:xfrm>
          <a:prstGeom prst="rect">
            <a:avLst/>
          </a:prstGeom>
          <a:noFill/>
        </p:spPr>
        <p:txBody>
          <a:bodyPr wrap="square" rtlCol="0">
            <a:spAutoFit/>
          </a:bodyPr>
          <a:lstStyle/>
          <a:p>
            <a:r>
              <a:rPr lang="en-US" dirty="0"/>
              <a:t>Gov. </a:t>
            </a:r>
            <a:r>
              <a:rPr lang="en-US" dirty="0" err="1"/>
              <a:t>Schw</a:t>
            </a:r>
            <a:r>
              <a:rPr lang="en-US" dirty="0"/>
              <a:t>. POST FBI:WMD:YELLOW</a:t>
            </a:r>
          </a:p>
        </p:txBody>
      </p:sp>
      <p:cxnSp>
        <p:nvCxnSpPr>
          <p:cNvPr id="38" name="Straight Connector 37"/>
          <p:cNvCxnSpPr/>
          <p:nvPr/>
        </p:nvCxnSpPr>
        <p:spPr>
          <a:xfrm>
            <a:off x="8637980" y="5688835"/>
            <a:ext cx="770302" cy="442582"/>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85226" y="5910126"/>
            <a:ext cx="441416" cy="250333"/>
          </a:xfrm>
          <a:prstGeom prst="rect">
            <a:avLst/>
          </a:prstGeom>
        </p:spPr>
      </p:pic>
      <p:pic>
        <p:nvPicPr>
          <p:cNvPr id="40" name="Picture 3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888059" y="5902306"/>
            <a:ext cx="220562" cy="265971"/>
          </a:xfrm>
          <a:prstGeom prst="rect">
            <a:avLst/>
          </a:prstGeom>
        </p:spPr>
      </p:pic>
      <p:pic>
        <p:nvPicPr>
          <p:cNvPr id="41" name="Picture 4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161574" y="6215381"/>
            <a:ext cx="238419" cy="196535"/>
          </a:xfrm>
          <a:prstGeom prst="rect">
            <a:avLst/>
          </a:prstGeom>
        </p:spPr>
      </p:pic>
      <p:cxnSp>
        <p:nvCxnSpPr>
          <p:cNvPr id="43" name="Straight Connector 42"/>
          <p:cNvCxnSpPr>
            <a:endCxn id="39" idx="0"/>
          </p:cNvCxnSpPr>
          <p:nvPr/>
        </p:nvCxnSpPr>
        <p:spPr>
          <a:xfrm flipV="1">
            <a:off x="10305934" y="5910126"/>
            <a:ext cx="0" cy="6378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10031304" y="5841549"/>
            <a:ext cx="0" cy="63781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475603" y="6137820"/>
            <a:ext cx="924390" cy="369332"/>
          </a:xfrm>
          <a:prstGeom prst="rect">
            <a:avLst/>
          </a:prstGeom>
          <a:noFill/>
        </p:spPr>
        <p:txBody>
          <a:bodyPr wrap="square" rtlCol="0">
            <a:spAutoFit/>
          </a:bodyPr>
          <a:lstStyle/>
          <a:p>
            <a:r>
              <a:rPr lang="en-US" dirty="0" err="1"/>
              <a:t>MLK.</a:t>
            </a:r>
            <a:r>
              <a:rPr lang="en-US" sz="800" strike="sngStrike" dirty="0" err="1"/>
              <a:t>marx</a:t>
            </a:r>
            <a:endParaRPr lang="en-US" sz="800" strike="sngStrike" dirty="0"/>
          </a:p>
        </p:txBody>
      </p:sp>
      <p:pic>
        <p:nvPicPr>
          <p:cNvPr id="47" name="Picture 4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702232" y="6172587"/>
            <a:ext cx="898236" cy="691221"/>
          </a:xfrm>
          <a:prstGeom prst="rect">
            <a:avLst/>
          </a:prstGeom>
        </p:spPr>
      </p:pic>
      <p:sp>
        <p:nvSpPr>
          <p:cNvPr id="48" name="TextBox 47"/>
          <p:cNvSpPr txBox="1"/>
          <p:nvPr/>
        </p:nvSpPr>
        <p:spPr>
          <a:xfrm>
            <a:off x="4432187" y="1061545"/>
            <a:ext cx="1405128" cy="923330"/>
          </a:xfrm>
          <a:prstGeom prst="rect">
            <a:avLst/>
          </a:prstGeom>
          <a:noFill/>
        </p:spPr>
        <p:txBody>
          <a:bodyPr wrap="none" rtlCol="0">
            <a:spAutoFit/>
          </a:bodyPr>
          <a:lstStyle/>
          <a:p>
            <a:r>
              <a:rPr lang="en-US" dirty="0"/>
              <a:t>LEVEL: CPVA.</a:t>
            </a:r>
          </a:p>
          <a:p>
            <a:r>
              <a:rPr lang="en-US" dirty="0"/>
              <a:t>&amp;</a:t>
            </a:r>
          </a:p>
          <a:p>
            <a:r>
              <a:rPr lang="en-US" dirty="0"/>
              <a:t>DEPTH</a:t>
            </a:r>
          </a:p>
        </p:txBody>
      </p:sp>
      <p:sp>
        <p:nvSpPr>
          <p:cNvPr id="51" name="Rectangle 50">
            <a:extLst>
              <a:ext uri="{FF2B5EF4-FFF2-40B4-BE49-F238E27FC236}">
                <a16:creationId xmlns:a16="http://schemas.microsoft.com/office/drawing/2014/main" id="{277FA34A-B404-47BC-8A8A-E7863A66DC3C}"/>
              </a:ext>
            </a:extLst>
          </p:cNvPr>
          <p:cNvSpPr/>
          <p:nvPr/>
        </p:nvSpPr>
        <p:spPr>
          <a:xfrm>
            <a:off x="4382070" y="1081810"/>
            <a:ext cx="3921102" cy="229089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8072" y="1397000"/>
            <a:ext cx="2619375" cy="1743075"/>
          </a:xfrm>
          <a:prstGeom prst="rect">
            <a:avLst/>
          </a:prstGeom>
        </p:spPr>
      </p:pic>
      <p:sp>
        <p:nvSpPr>
          <p:cNvPr id="55" name="TextBox 54"/>
          <p:cNvSpPr txBox="1"/>
          <p:nvPr/>
        </p:nvSpPr>
        <p:spPr>
          <a:xfrm>
            <a:off x="1644325" y="3355821"/>
            <a:ext cx="3656642" cy="646331"/>
          </a:xfrm>
          <a:prstGeom prst="rect">
            <a:avLst/>
          </a:prstGeom>
          <a:noFill/>
        </p:spPr>
        <p:txBody>
          <a:bodyPr wrap="none" rtlCol="0">
            <a:spAutoFit/>
          </a:bodyPr>
          <a:lstStyle/>
          <a:p>
            <a:r>
              <a:rPr lang="en-US" dirty="0"/>
              <a:t>VIRING.MARY.VP </a:t>
            </a:r>
            <a:r>
              <a:rPr lang="en-US" dirty="0" err="1"/>
              <a:t>GERMANY.</a:t>
            </a:r>
            <a:r>
              <a:rPr lang="en-US" sz="800" strike="sngStrike" dirty="0" err="1"/>
              <a:t>angel.elke.hausarest</a:t>
            </a:r>
            <a:endParaRPr lang="en-US" sz="800" strike="sngStrike" dirty="0"/>
          </a:p>
          <a:p>
            <a:r>
              <a:rPr lang="en-US" dirty="0"/>
              <a:t>CAR</a:t>
            </a:r>
          </a:p>
        </p:txBody>
      </p:sp>
      <p:sp>
        <p:nvSpPr>
          <p:cNvPr id="56" name="Rectangle 55">
            <a:extLst>
              <a:ext uri="{FF2B5EF4-FFF2-40B4-BE49-F238E27FC236}">
                <a16:creationId xmlns:a16="http://schemas.microsoft.com/office/drawing/2014/main" id="{277FA34A-B404-47BC-8A8A-E7863A66DC3C}"/>
              </a:ext>
            </a:extLst>
          </p:cNvPr>
          <p:cNvSpPr/>
          <p:nvPr/>
        </p:nvSpPr>
        <p:spPr>
          <a:xfrm>
            <a:off x="4363314" y="3525911"/>
            <a:ext cx="860929" cy="15659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996295" y="6183097"/>
            <a:ext cx="3667799" cy="646331"/>
          </a:xfrm>
          <a:prstGeom prst="rect">
            <a:avLst/>
          </a:prstGeom>
          <a:noFill/>
        </p:spPr>
        <p:txBody>
          <a:bodyPr wrap="none" rtlCol="0">
            <a:spAutoFit/>
          </a:bodyPr>
          <a:lstStyle/>
          <a:p>
            <a:r>
              <a:rPr lang="en-US" b="1" dirty="0"/>
              <a:t>IMPORT</a:t>
            </a:r>
            <a:r>
              <a:rPr lang="en-US" strike="sngStrike" dirty="0"/>
              <a:t> </a:t>
            </a:r>
            <a:r>
              <a:rPr lang="en-US" strike="sngStrike" dirty="0" err="1"/>
              <a:t>ibm.parntr.client.granit</a:t>
            </a:r>
            <a:endParaRPr lang="en-US" strike="sngStrike" dirty="0"/>
          </a:p>
          <a:p>
            <a:r>
              <a:rPr lang="en-US" b="1" dirty="0"/>
              <a:t>IMPOIRT </a:t>
            </a:r>
            <a:r>
              <a:rPr lang="en-US" dirty="0"/>
              <a:t>G.MARKETSTREET(SF) </a:t>
            </a:r>
            <a:r>
              <a:rPr lang="en-US" sz="800" strike="sngStrike" dirty="0" err="1"/>
              <a:t>apple.touch</a:t>
            </a:r>
            <a:endParaRPr lang="en-US" sz="800" strike="sngStrike" dirty="0"/>
          </a:p>
        </p:txBody>
      </p:sp>
      <p:sp>
        <p:nvSpPr>
          <p:cNvPr id="58" name="Rectangle 57"/>
          <p:cNvSpPr/>
          <p:nvPr/>
        </p:nvSpPr>
        <p:spPr>
          <a:xfrm>
            <a:off x="10526642" y="6035291"/>
            <a:ext cx="1665358" cy="6989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sp>
        <p:nvSpPr>
          <p:cNvPr id="59" name="TextBox 58"/>
          <p:cNvSpPr txBox="1"/>
          <p:nvPr/>
        </p:nvSpPr>
        <p:spPr>
          <a:xfrm>
            <a:off x="6412063" y="6409762"/>
            <a:ext cx="2028953" cy="369332"/>
          </a:xfrm>
          <a:prstGeom prst="rect">
            <a:avLst/>
          </a:prstGeom>
          <a:noFill/>
        </p:spPr>
        <p:txBody>
          <a:bodyPr wrap="none" rtlCol="0">
            <a:spAutoFit/>
          </a:bodyPr>
          <a:lstStyle/>
          <a:p>
            <a:r>
              <a:rPr lang="en-US" dirty="0"/>
              <a:t>IPX.!G.MAINSTERET</a:t>
            </a:r>
          </a:p>
        </p:txBody>
      </p:sp>
      <p:sp>
        <p:nvSpPr>
          <p:cNvPr id="60" name="TextBox 59"/>
          <p:cNvSpPr txBox="1"/>
          <p:nvPr/>
        </p:nvSpPr>
        <p:spPr>
          <a:xfrm>
            <a:off x="6460185" y="6571780"/>
            <a:ext cx="1985608" cy="369332"/>
          </a:xfrm>
          <a:prstGeom prst="rect">
            <a:avLst/>
          </a:prstGeom>
          <a:noFill/>
        </p:spPr>
        <p:txBody>
          <a:bodyPr wrap="none" rtlCol="0">
            <a:spAutoFit/>
          </a:bodyPr>
          <a:lstStyle/>
          <a:p>
            <a:r>
              <a:rPr lang="en-US" dirty="0"/>
              <a:t>HOMCE:MATHERW</a:t>
            </a:r>
          </a:p>
        </p:txBody>
      </p:sp>
      <p:sp>
        <p:nvSpPr>
          <p:cNvPr id="61" name="TextBox 60"/>
          <p:cNvSpPr txBox="1"/>
          <p:nvPr/>
        </p:nvSpPr>
        <p:spPr>
          <a:xfrm>
            <a:off x="4930017" y="6636292"/>
            <a:ext cx="1969770" cy="369332"/>
          </a:xfrm>
          <a:prstGeom prst="rect">
            <a:avLst/>
          </a:prstGeom>
          <a:noFill/>
        </p:spPr>
        <p:txBody>
          <a:bodyPr wrap="none" rtlCol="0">
            <a:spAutoFit/>
          </a:bodyPr>
          <a:lstStyle/>
          <a:p>
            <a:r>
              <a:rPr lang="en-US" dirty="0"/>
              <a:t>HOMCEI:JESUE</a:t>
            </a:r>
            <a:r>
              <a:rPr lang="en-US" sz="800" strike="sngStrike" dirty="0"/>
              <a:t>(</a:t>
            </a:r>
            <a:r>
              <a:rPr lang="en-US" sz="800" strike="sngStrike" dirty="0" err="1"/>
              <a:t>ventura</a:t>
            </a:r>
            <a:r>
              <a:rPr lang="en-US" sz="800" strike="sngStrike" dirty="0"/>
              <a:t>)</a:t>
            </a:r>
          </a:p>
        </p:txBody>
      </p:sp>
      <p:sp>
        <p:nvSpPr>
          <p:cNvPr id="62" name="TextBox 61"/>
          <p:cNvSpPr txBox="1"/>
          <p:nvPr/>
        </p:nvSpPr>
        <p:spPr>
          <a:xfrm>
            <a:off x="6124511" y="6148865"/>
            <a:ext cx="881973" cy="369332"/>
          </a:xfrm>
          <a:prstGeom prst="rect">
            <a:avLst/>
          </a:prstGeom>
          <a:noFill/>
        </p:spPr>
        <p:txBody>
          <a:bodyPr wrap="none" rtlCol="0">
            <a:spAutoFit/>
          </a:bodyPr>
          <a:lstStyle/>
          <a:p>
            <a:r>
              <a:rPr lang="en-US" dirty="0"/>
              <a:t>JFK(</a:t>
            </a:r>
            <a:r>
              <a:rPr lang="en-US" sz="800" strike="sngStrike" dirty="0"/>
              <a:t>hoover)</a:t>
            </a:r>
          </a:p>
        </p:txBody>
      </p:sp>
      <p:sp>
        <p:nvSpPr>
          <p:cNvPr id="63" name="TextBox 62"/>
          <p:cNvSpPr txBox="1"/>
          <p:nvPr/>
        </p:nvSpPr>
        <p:spPr>
          <a:xfrm>
            <a:off x="6838598" y="6156677"/>
            <a:ext cx="998222" cy="369332"/>
          </a:xfrm>
          <a:prstGeom prst="rect">
            <a:avLst/>
          </a:prstGeom>
          <a:noFill/>
        </p:spPr>
        <p:txBody>
          <a:bodyPr wrap="none" rtlCol="0">
            <a:spAutoFit/>
          </a:bodyPr>
          <a:lstStyle/>
          <a:p>
            <a:r>
              <a:rPr lang="en-US" dirty="0"/>
              <a:t>IPX WWI</a:t>
            </a:r>
          </a:p>
        </p:txBody>
      </p:sp>
      <p:cxnSp>
        <p:nvCxnSpPr>
          <p:cNvPr id="3" name="Straight Connector 2"/>
          <p:cNvCxnSpPr/>
          <p:nvPr/>
        </p:nvCxnSpPr>
        <p:spPr>
          <a:xfrm flipV="1">
            <a:off x="4432187" y="3825766"/>
            <a:ext cx="1516792" cy="452738"/>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277FA34A-B404-47BC-8A8A-E7863A66DC3C}"/>
              </a:ext>
            </a:extLst>
          </p:cNvPr>
          <p:cNvSpPr/>
          <p:nvPr/>
        </p:nvSpPr>
        <p:spPr>
          <a:xfrm>
            <a:off x="22292" y="867399"/>
            <a:ext cx="12227551" cy="59906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755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402962" y="5729351"/>
            <a:ext cx="4314001" cy="369332"/>
          </a:xfrm>
          <a:prstGeom prst="rect">
            <a:avLst/>
          </a:prstGeom>
        </p:spPr>
        <p:txBody>
          <a:bodyPr wrap="none">
            <a:spAutoFit/>
          </a:bodyPr>
          <a:lstStyle/>
          <a:p>
            <a:r>
              <a:rPr lang="en-US" dirty="0">
                <a:solidFill>
                  <a:srgbClr val="1E1E1F"/>
                </a:solidFill>
                <a:latin typeface="Helvetica" panose="020B0604020202020204" pitchFamily="34" charset="0"/>
              </a:rPr>
              <a:t>The UK left the EU on 1 February 2020. </a:t>
            </a:r>
            <a:endParaRPr lang="en-US" dirty="0"/>
          </a:p>
        </p:txBody>
      </p:sp>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51" y="1069489"/>
            <a:ext cx="5378214" cy="3580354"/>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60187" y="1069489"/>
            <a:ext cx="5250495" cy="3507597"/>
          </a:xfrm>
          <a:prstGeom prst="rect">
            <a:avLst/>
          </a:prstGeom>
        </p:spPr>
      </p:pic>
      <p:sp>
        <p:nvSpPr>
          <p:cNvPr id="10" name="TextBox 9"/>
          <p:cNvSpPr txBox="1"/>
          <p:nvPr/>
        </p:nvSpPr>
        <p:spPr>
          <a:xfrm>
            <a:off x="7402962" y="6250192"/>
            <a:ext cx="1426544" cy="369332"/>
          </a:xfrm>
          <a:prstGeom prst="rect">
            <a:avLst/>
          </a:prstGeom>
          <a:noFill/>
        </p:spPr>
        <p:txBody>
          <a:bodyPr wrap="none" rtlCol="0">
            <a:spAutoFit/>
          </a:bodyPr>
          <a:lstStyle/>
          <a:p>
            <a:r>
              <a:rPr lang="en-US" dirty="0"/>
              <a:t>Jason Left EU</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161144" y="6098683"/>
            <a:ext cx="797635" cy="446676"/>
          </a:xfrm>
          <a:prstGeom prst="rect">
            <a:avLst/>
          </a:prstGeom>
        </p:spPr>
      </p:pic>
      <p:cxnSp>
        <p:nvCxnSpPr>
          <p:cNvPr id="13" name="Straight Arrow Connector 12"/>
          <p:cNvCxnSpPr/>
          <p:nvPr/>
        </p:nvCxnSpPr>
        <p:spPr>
          <a:xfrm flipH="1" flipV="1">
            <a:off x="7164593" y="2003165"/>
            <a:ext cx="2237591" cy="39479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982174" y="4649843"/>
            <a:ext cx="461986" cy="215444"/>
          </a:xfrm>
          <a:prstGeom prst="rect">
            <a:avLst/>
          </a:prstGeom>
          <a:noFill/>
        </p:spPr>
        <p:txBody>
          <a:bodyPr wrap="none" rtlCol="0">
            <a:spAutoFit/>
          </a:bodyPr>
          <a:lstStyle/>
          <a:p>
            <a:r>
              <a:rPr lang="en-US" sz="800" strike="sngStrike" dirty="0" err="1"/>
              <a:t>angela</a:t>
            </a:r>
            <a:endParaRPr lang="en-US" sz="800" strike="sngStrike" dirty="0"/>
          </a:p>
        </p:txBody>
      </p:sp>
      <p:sp>
        <p:nvSpPr>
          <p:cNvPr id="15" name="TextBox 14"/>
          <p:cNvSpPr txBox="1"/>
          <p:nvPr/>
        </p:nvSpPr>
        <p:spPr>
          <a:xfrm flipH="1">
            <a:off x="10373060" y="4865287"/>
            <a:ext cx="1137622" cy="215444"/>
          </a:xfrm>
          <a:prstGeom prst="rect">
            <a:avLst/>
          </a:prstGeom>
          <a:noFill/>
        </p:spPr>
        <p:txBody>
          <a:bodyPr wrap="square" rtlCol="0">
            <a:spAutoFit/>
          </a:bodyPr>
          <a:lstStyle/>
          <a:p>
            <a:r>
              <a:rPr lang="en-US" sz="800" strike="sngStrike" dirty="0"/>
              <a:t>Visa </a:t>
            </a:r>
            <a:r>
              <a:rPr lang="en-US" sz="800" strike="sngStrike" dirty="0" err="1"/>
              <a:t>pepse</a:t>
            </a:r>
            <a:endParaRPr lang="en-US" sz="800" strike="sngStrike" dirty="0"/>
          </a:p>
        </p:txBody>
      </p:sp>
      <p:sp>
        <p:nvSpPr>
          <p:cNvPr id="16" name="TextBox 15"/>
          <p:cNvSpPr txBox="1"/>
          <p:nvPr/>
        </p:nvSpPr>
        <p:spPr>
          <a:xfrm>
            <a:off x="9273664" y="4616947"/>
            <a:ext cx="572593" cy="215444"/>
          </a:xfrm>
          <a:prstGeom prst="rect">
            <a:avLst/>
          </a:prstGeom>
          <a:noFill/>
        </p:spPr>
        <p:txBody>
          <a:bodyPr wrap="none" rtlCol="0">
            <a:spAutoFit/>
          </a:bodyPr>
          <a:lstStyle/>
          <a:p>
            <a:r>
              <a:rPr lang="en-US" sz="800" strike="sngStrike" dirty="0"/>
              <a:t>Rick frost</a:t>
            </a:r>
          </a:p>
        </p:txBody>
      </p:sp>
      <p:cxnSp>
        <p:nvCxnSpPr>
          <p:cNvPr id="18" name="Straight Connector 17"/>
          <p:cNvCxnSpPr>
            <a:stCxn id="10" idx="3"/>
          </p:cNvCxnSpPr>
          <p:nvPr/>
        </p:nvCxnSpPr>
        <p:spPr>
          <a:xfrm flipV="1">
            <a:off x="8829506" y="5992924"/>
            <a:ext cx="1543554" cy="441934"/>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77FA34A-B404-47BC-8A8A-E7863A66DC3C}"/>
              </a:ext>
            </a:extLst>
          </p:cNvPr>
          <p:cNvSpPr/>
          <p:nvPr/>
        </p:nvSpPr>
        <p:spPr>
          <a:xfrm>
            <a:off x="9161144" y="6140508"/>
            <a:ext cx="929529" cy="40011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823859" y="6321118"/>
            <a:ext cx="593432" cy="369332"/>
          </a:xfrm>
          <a:prstGeom prst="rect">
            <a:avLst/>
          </a:prstGeom>
          <a:noFill/>
        </p:spPr>
        <p:txBody>
          <a:bodyPr wrap="none" rtlCol="0">
            <a:spAutoFit/>
          </a:bodyPr>
          <a:lstStyle/>
          <a:p>
            <a:r>
              <a:rPr lang="en-US" dirty="0"/>
              <a:t>0.01</a:t>
            </a:r>
          </a:p>
        </p:txBody>
      </p:sp>
      <p:cxnSp>
        <p:nvCxnSpPr>
          <p:cNvPr id="22" name="Straight Connector 21"/>
          <p:cNvCxnSpPr/>
          <p:nvPr/>
        </p:nvCxnSpPr>
        <p:spPr>
          <a:xfrm flipV="1">
            <a:off x="9273664" y="6213891"/>
            <a:ext cx="903070" cy="220967"/>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3702992">
            <a:off x="8843835" y="4973009"/>
            <a:ext cx="679225" cy="369332"/>
          </a:xfrm>
          <a:prstGeom prst="rect">
            <a:avLst/>
          </a:prstGeom>
          <a:noFill/>
        </p:spPr>
        <p:txBody>
          <a:bodyPr wrap="none" rtlCol="0">
            <a:spAutoFit/>
          </a:bodyPr>
          <a:lstStyle/>
          <a:p>
            <a:r>
              <a:rPr lang="en-US" dirty="0"/>
              <a:t>CPVA</a:t>
            </a:r>
          </a:p>
        </p:txBody>
      </p:sp>
    </p:spTree>
    <p:extLst>
      <p:ext uri="{BB962C8B-B14F-4D97-AF65-F5344CB8AC3E}">
        <p14:creationId xmlns:p14="http://schemas.microsoft.com/office/powerpoint/2010/main" val="909986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TextBox 86"/>
          <p:cNvSpPr txBox="1"/>
          <p:nvPr/>
        </p:nvSpPr>
        <p:spPr>
          <a:xfrm>
            <a:off x="2793154" y="3475409"/>
            <a:ext cx="917017" cy="369332"/>
          </a:xfrm>
          <a:prstGeom prst="rect">
            <a:avLst/>
          </a:prstGeom>
          <a:noFill/>
        </p:spPr>
        <p:txBody>
          <a:bodyPr wrap="square" rtlCol="0">
            <a:spAutoFit/>
          </a:bodyPr>
          <a:lstStyle/>
          <a:p>
            <a:r>
              <a:rPr lang="en-US" strike="sngStrike" dirty="0"/>
              <a:t>CHINA</a:t>
            </a:r>
          </a:p>
        </p:txBody>
      </p:sp>
      <p:sp>
        <p:nvSpPr>
          <p:cNvPr id="86" name="TextBox 85"/>
          <p:cNvSpPr txBox="1"/>
          <p:nvPr/>
        </p:nvSpPr>
        <p:spPr>
          <a:xfrm>
            <a:off x="1892881" y="3434698"/>
            <a:ext cx="2449710" cy="492443"/>
          </a:xfrm>
          <a:prstGeom prst="rect">
            <a:avLst/>
          </a:prstGeom>
          <a:noFill/>
        </p:spPr>
        <p:txBody>
          <a:bodyPr wrap="none" rtlCol="0">
            <a:spAutoFit/>
          </a:bodyPr>
          <a:lstStyle/>
          <a:p>
            <a:r>
              <a:rPr lang="en-US" sz="800" dirty="0"/>
              <a:t>MARLIN-&gt;METRO    (FBI:WMD)</a:t>
            </a:r>
          </a:p>
          <a:p>
            <a:r>
              <a:rPr lang="en-US" sz="800" dirty="0"/>
              <a:t>0.1 (DEDLAT) CIVIL CORT-&gt;TARREN COUTNY(MEDIAN</a:t>
            </a:r>
            <a:r>
              <a:rPr lang="en-US" dirty="0"/>
              <a:t>)</a:t>
            </a:r>
          </a:p>
        </p:txBody>
      </p:sp>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2794" y="5542496"/>
            <a:ext cx="839041" cy="628471"/>
          </a:xfrm>
          <a:prstGeom prst="rect">
            <a:avLst/>
          </a:prstGeom>
        </p:spPr>
      </p:pic>
      <p:cxnSp>
        <p:nvCxnSpPr>
          <p:cNvPr id="8" name="Straight Connector 7"/>
          <p:cNvCxnSpPr/>
          <p:nvPr/>
        </p:nvCxnSpPr>
        <p:spPr>
          <a:xfrm>
            <a:off x="1355464" y="5542496"/>
            <a:ext cx="2183802" cy="4387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00728" y="929613"/>
            <a:ext cx="1710596" cy="369332"/>
          </a:xfrm>
          <a:prstGeom prst="rect">
            <a:avLst/>
          </a:prstGeom>
          <a:noFill/>
        </p:spPr>
        <p:txBody>
          <a:bodyPr wrap="none" rtlCol="0">
            <a:spAutoFit/>
          </a:bodyPr>
          <a:lstStyle/>
          <a:p>
            <a:r>
              <a:rPr lang="en-US" strike="sngStrike" dirty="0"/>
              <a:t>HBO WALKOUTS</a:t>
            </a:r>
          </a:p>
        </p:txBody>
      </p:sp>
      <p:sp>
        <p:nvSpPr>
          <p:cNvPr id="10" name="Rectangle 9"/>
          <p:cNvSpPr/>
          <p:nvPr/>
        </p:nvSpPr>
        <p:spPr>
          <a:xfrm>
            <a:off x="6368528" y="1401482"/>
            <a:ext cx="484094" cy="6532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7595030" y="1401482"/>
            <a:ext cx="484094" cy="6532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723529" y="1397000"/>
            <a:ext cx="978946" cy="65771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702475" y="1397000"/>
            <a:ext cx="376649" cy="32885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17" y="884105"/>
            <a:ext cx="2378187" cy="2378187"/>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0714" y="1580859"/>
            <a:ext cx="594247" cy="901166"/>
          </a:xfrm>
          <a:prstGeom prst="rect">
            <a:avLst/>
          </a:prstGeom>
        </p:spPr>
      </p:pic>
      <p:cxnSp>
        <p:nvCxnSpPr>
          <p:cNvPr id="18" name="Straight Connector 17"/>
          <p:cNvCxnSpPr/>
          <p:nvPr/>
        </p:nvCxnSpPr>
        <p:spPr>
          <a:xfrm flipV="1">
            <a:off x="8346207" y="1606790"/>
            <a:ext cx="1549101" cy="8752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77FA34A-B404-47BC-8A8A-E7863A66DC3C}"/>
              </a:ext>
            </a:extLst>
          </p:cNvPr>
          <p:cNvSpPr/>
          <p:nvPr/>
        </p:nvSpPr>
        <p:spPr>
          <a:xfrm>
            <a:off x="8920714" y="1627396"/>
            <a:ext cx="594247" cy="854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8920714" y="1580859"/>
            <a:ext cx="856260" cy="90116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10539527" y="1131065"/>
            <a:ext cx="1652473" cy="5156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FIRST</a:t>
            </a:r>
          </a:p>
        </p:txBody>
      </p:sp>
      <p:cxnSp>
        <p:nvCxnSpPr>
          <p:cNvPr id="53" name="Straight Connector 52"/>
          <p:cNvCxnSpPr/>
          <p:nvPr/>
        </p:nvCxnSpPr>
        <p:spPr>
          <a:xfrm>
            <a:off x="2764715" y="2623305"/>
            <a:ext cx="9079454" cy="2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2807746" y="3475409"/>
            <a:ext cx="9079454" cy="2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2807746" y="4381992"/>
            <a:ext cx="9079454" cy="259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2809604" y="5381760"/>
            <a:ext cx="9079454" cy="25931"/>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306119" y="2844571"/>
            <a:ext cx="2332562" cy="369332"/>
          </a:xfrm>
          <a:prstGeom prst="rect">
            <a:avLst/>
          </a:prstGeom>
          <a:noFill/>
        </p:spPr>
        <p:txBody>
          <a:bodyPr wrap="none" rtlCol="0">
            <a:spAutoFit/>
          </a:bodyPr>
          <a:lstStyle/>
          <a:p>
            <a:r>
              <a:rPr lang="en-US" dirty="0" err="1"/>
              <a:t>Sudnay</a:t>
            </a:r>
            <a:r>
              <a:rPr lang="en-US" dirty="0"/>
              <a:t> 14:31 St. </a:t>
            </a:r>
            <a:r>
              <a:rPr lang="en-US" dirty="0" err="1"/>
              <a:t>Patrik</a:t>
            </a:r>
            <a:endParaRPr lang="en-US" dirty="0"/>
          </a:p>
        </p:txBody>
      </p:sp>
      <p:sp>
        <p:nvSpPr>
          <p:cNvPr id="63" name="TextBox 62"/>
          <p:cNvSpPr txBox="1"/>
          <p:nvPr/>
        </p:nvSpPr>
        <p:spPr>
          <a:xfrm>
            <a:off x="3304391" y="2233042"/>
            <a:ext cx="2617127" cy="369332"/>
          </a:xfrm>
          <a:prstGeom prst="rect">
            <a:avLst/>
          </a:prstGeom>
          <a:noFill/>
        </p:spPr>
        <p:txBody>
          <a:bodyPr wrap="none" rtlCol="0">
            <a:spAutoFit/>
          </a:bodyPr>
          <a:lstStyle/>
          <a:p>
            <a:r>
              <a:rPr lang="en-US" dirty="0" err="1"/>
              <a:t>Sudnay</a:t>
            </a:r>
            <a:r>
              <a:rPr lang="en-US" dirty="0"/>
              <a:t> 10:21 St. Andrews</a:t>
            </a:r>
          </a:p>
        </p:txBody>
      </p:sp>
      <p:sp>
        <p:nvSpPr>
          <p:cNvPr id="64" name="TextBox 63"/>
          <p:cNvSpPr txBox="1"/>
          <p:nvPr/>
        </p:nvSpPr>
        <p:spPr>
          <a:xfrm>
            <a:off x="3358794" y="3682048"/>
            <a:ext cx="1034770" cy="369332"/>
          </a:xfrm>
          <a:prstGeom prst="rect">
            <a:avLst/>
          </a:prstGeom>
          <a:noFill/>
        </p:spPr>
        <p:txBody>
          <a:bodyPr wrap="none" rtlCol="0">
            <a:spAutoFit/>
          </a:bodyPr>
          <a:lstStyle/>
          <a:p>
            <a:r>
              <a:rPr lang="en-US" dirty="0"/>
              <a:t>Sunday ..</a:t>
            </a:r>
          </a:p>
        </p:txBody>
      </p:sp>
      <p:sp>
        <p:nvSpPr>
          <p:cNvPr id="65" name="TextBox 64"/>
          <p:cNvSpPr txBox="1"/>
          <p:nvPr/>
        </p:nvSpPr>
        <p:spPr>
          <a:xfrm>
            <a:off x="2948706" y="1841248"/>
            <a:ext cx="476412" cy="369332"/>
          </a:xfrm>
          <a:prstGeom prst="rect">
            <a:avLst/>
          </a:prstGeom>
          <a:noFill/>
        </p:spPr>
        <p:txBody>
          <a:bodyPr wrap="none" rtlCol="0">
            <a:spAutoFit/>
          </a:bodyPr>
          <a:lstStyle/>
          <a:p>
            <a:r>
              <a:rPr lang="en-US" dirty="0"/>
              <a:t>0.1</a:t>
            </a:r>
          </a:p>
        </p:txBody>
      </p:sp>
      <p:sp>
        <p:nvSpPr>
          <p:cNvPr id="66" name="TextBox 65"/>
          <p:cNvSpPr txBox="1"/>
          <p:nvPr/>
        </p:nvSpPr>
        <p:spPr>
          <a:xfrm>
            <a:off x="1247887" y="4432151"/>
            <a:ext cx="6086987" cy="646331"/>
          </a:xfrm>
          <a:prstGeom prst="rect">
            <a:avLst/>
          </a:prstGeom>
          <a:noFill/>
        </p:spPr>
        <p:txBody>
          <a:bodyPr wrap="none" rtlCol="0">
            <a:spAutoFit/>
          </a:bodyPr>
          <a:lstStyle/>
          <a:p>
            <a:r>
              <a:rPr lang="en-US" b="1" dirty="0"/>
              <a:t>VIRINGA</a:t>
            </a:r>
            <a:r>
              <a:rPr lang="en-US" dirty="0"/>
              <a:t> </a:t>
            </a:r>
            <a:r>
              <a:rPr lang="en-US" strike="sngStrike" dirty="0" err="1"/>
              <a:t>spheora</a:t>
            </a:r>
            <a:r>
              <a:rPr lang="en-US" strike="sngStrike" dirty="0"/>
              <a:t> </a:t>
            </a:r>
            <a:r>
              <a:rPr lang="en-US" strike="sngStrike" dirty="0" err="1"/>
              <a:t>gheoh</a:t>
            </a:r>
            <a:r>
              <a:rPr lang="en-US" strike="sngStrike" dirty="0"/>
              <a:t>(</a:t>
            </a:r>
            <a:r>
              <a:rPr lang="en-US" strike="sngStrike" dirty="0" err="1"/>
              <a:t>micehala</a:t>
            </a:r>
            <a:r>
              <a:rPr lang="en-US" strike="sngStrike" dirty="0"/>
              <a:t> </a:t>
            </a:r>
            <a:r>
              <a:rPr lang="en-US" dirty="0"/>
              <a:t>§Theft </a:t>
            </a:r>
            <a:r>
              <a:rPr lang="en-US" strike="sngStrike" dirty="0"/>
              <a:t>Lipstick</a:t>
            </a:r>
            <a:r>
              <a:rPr lang="en-US" dirty="0"/>
              <a:t>).PRESNTPOIN</a:t>
            </a:r>
          </a:p>
          <a:p>
            <a:r>
              <a:rPr lang="en-US" dirty="0"/>
              <a:t>IMPORT HCOE:LUX:LV </a:t>
            </a:r>
          </a:p>
        </p:txBody>
      </p:sp>
      <p:pic>
        <p:nvPicPr>
          <p:cNvPr id="67" name="Picture 66"/>
          <p:cNvPicPr>
            <a:picLocks noChangeAspect="1"/>
          </p:cNvPicPr>
          <p:nvPr/>
        </p:nvPicPr>
        <p:blipFill>
          <a:blip r:embed="rId5"/>
          <a:stretch>
            <a:fillRect/>
          </a:stretch>
        </p:blipFill>
        <p:spPr>
          <a:xfrm>
            <a:off x="133582" y="4036268"/>
            <a:ext cx="1038095" cy="1438095"/>
          </a:xfrm>
          <a:prstGeom prst="rect">
            <a:avLst/>
          </a:prstGeom>
        </p:spPr>
      </p:pic>
      <p:sp>
        <p:nvSpPr>
          <p:cNvPr id="68" name="TextBox 67"/>
          <p:cNvSpPr txBox="1"/>
          <p:nvPr/>
        </p:nvSpPr>
        <p:spPr>
          <a:xfrm>
            <a:off x="0" y="5427287"/>
            <a:ext cx="1275542" cy="646331"/>
          </a:xfrm>
          <a:prstGeom prst="rect">
            <a:avLst/>
          </a:prstGeom>
          <a:noFill/>
        </p:spPr>
        <p:txBody>
          <a:bodyPr wrap="none" rtlCol="0">
            <a:spAutoFit/>
          </a:bodyPr>
          <a:lstStyle/>
          <a:p>
            <a:r>
              <a:rPr lang="en-US" dirty="0"/>
              <a:t>2013 !CPVA</a:t>
            </a:r>
          </a:p>
          <a:p>
            <a:r>
              <a:rPr lang="en-US" dirty="0"/>
              <a:t>2011 CPVA</a:t>
            </a:r>
          </a:p>
        </p:txBody>
      </p:sp>
      <p:sp>
        <p:nvSpPr>
          <p:cNvPr id="2" name="TextBox 1"/>
          <p:cNvSpPr txBox="1"/>
          <p:nvPr/>
        </p:nvSpPr>
        <p:spPr>
          <a:xfrm>
            <a:off x="4174081" y="3545643"/>
            <a:ext cx="596638" cy="369332"/>
          </a:xfrm>
          <a:prstGeom prst="rect">
            <a:avLst/>
          </a:prstGeom>
          <a:noFill/>
        </p:spPr>
        <p:txBody>
          <a:bodyPr wrap="none" rtlCol="0">
            <a:spAutoFit/>
          </a:bodyPr>
          <a:lstStyle/>
          <a:p>
            <a:r>
              <a:rPr lang="en-US" dirty="0"/>
              <a:t>7am</a:t>
            </a:r>
          </a:p>
        </p:txBody>
      </p:sp>
      <p:sp>
        <p:nvSpPr>
          <p:cNvPr id="4" name="TextBox 3"/>
          <p:cNvSpPr txBox="1"/>
          <p:nvPr/>
        </p:nvSpPr>
        <p:spPr>
          <a:xfrm>
            <a:off x="3539266" y="1377659"/>
            <a:ext cx="1206933" cy="369332"/>
          </a:xfrm>
          <a:prstGeom prst="rect">
            <a:avLst/>
          </a:prstGeom>
          <a:noFill/>
        </p:spPr>
        <p:txBody>
          <a:bodyPr wrap="none" rtlCol="0">
            <a:spAutoFit/>
          </a:bodyPr>
          <a:lstStyle/>
          <a:p>
            <a:r>
              <a:rPr lang="en-US" dirty="0"/>
              <a:t>000.tw.pns</a:t>
            </a:r>
          </a:p>
        </p:txBody>
      </p:sp>
      <p:sp>
        <p:nvSpPr>
          <p:cNvPr id="31" name="Rectangle 30"/>
          <p:cNvSpPr/>
          <p:nvPr/>
        </p:nvSpPr>
        <p:spPr>
          <a:xfrm>
            <a:off x="10539040" y="1761672"/>
            <a:ext cx="1652473" cy="51568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12" name="Oval 11"/>
          <p:cNvSpPr/>
          <p:nvPr/>
        </p:nvSpPr>
        <p:spPr>
          <a:xfrm>
            <a:off x="4875680" y="3598720"/>
            <a:ext cx="730041" cy="5927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988560" y="3909382"/>
            <a:ext cx="220291" cy="21949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130556" y="3950983"/>
            <a:ext cx="220291" cy="219491"/>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119733" y="4094415"/>
            <a:ext cx="284052" cy="369332"/>
          </a:xfrm>
          <a:prstGeom prst="rect">
            <a:avLst/>
          </a:prstGeom>
          <a:noFill/>
        </p:spPr>
        <p:txBody>
          <a:bodyPr wrap="none" rtlCol="0">
            <a:spAutoFit/>
          </a:bodyPr>
          <a:lstStyle/>
          <a:p>
            <a:r>
              <a:rPr lang="en-US" dirty="0"/>
              <a:t>x</a:t>
            </a:r>
          </a:p>
        </p:txBody>
      </p:sp>
      <p:sp>
        <p:nvSpPr>
          <p:cNvPr id="19" name="TextBox 18"/>
          <p:cNvSpPr txBox="1"/>
          <p:nvPr/>
        </p:nvSpPr>
        <p:spPr>
          <a:xfrm>
            <a:off x="2832362" y="2024148"/>
            <a:ext cx="1183337" cy="369332"/>
          </a:xfrm>
          <a:prstGeom prst="rect">
            <a:avLst/>
          </a:prstGeom>
          <a:noFill/>
        </p:spPr>
        <p:txBody>
          <a:bodyPr wrap="none" rtlCol="0">
            <a:spAutoFit/>
          </a:bodyPr>
          <a:lstStyle/>
          <a:p>
            <a:r>
              <a:rPr lang="en-US" dirty="0"/>
              <a:t>9/23/2023</a:t>
            </a:r>
          </a:p>
        </p:txBody>
      </p:sp>
      <p:pic>
        <p:nvPicPr>
          <p:cNvPr id="21" name="Picture 2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28160" y="6213963"/>
            <a:ext cx="490434" cy="490434"/>
          </a:xfrm>
          <a:prstGeom prst="rect">
            <a:avLst/>
          </a:prstGeom>
        </p:spPr>
      </p:pic>
      <p:sp>
        <p:nvSpPr>
          <p:cNvPr id="23" name="TextBox 22"/>
          <p:cNvSpPr txBox="1"/>
          <p:nvPr/>
        </p:nvSpPr>
        <p:spPr>
          <a:xfrm>
            <a:off x="4940989" y="5621708"/>
            <a:ext cx="1175194" cy="369332"/>
          </a:xfrm>
          <a:prstGeom prst="rect">
            <a:avLst/>
          </a:prstGeom>
          <a:noFill/>
        </p:spPr>
        <p:txBody>
          <a:bodyPr wrap="none" rtlCol="0">
            <a:spAutoFit/>
          </a:bodyPr>
          <a:lstStyle/>
          <a:p>
            <a:r>
              <a:rPr lang="en-US" dirty="0"/>
              <a:t>901 Metro</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69480" y="5775197"/>
            <a:ext cx="1283688" cy="945875"/>
          </a:xfrm>
          <a:prstGeom prst="rect">
            <a:avLst/>
          </a:prstGeom>
        </p:spPr>
      </p:pic>
      <p:pic>
        <p:nvPicPr>
          <p:cNvPr id="25" name="Picture 2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05198" y="5775196"/>
            <a:ext cx="929201" cy="929201"/>
          </a:xfrm>
          <a:prstGeom prst="rect">
            <a:avLst/>
          </a:prstGeom>
        </p:spPr>
      </p:pic>
      <p:sp>
        <p:nvSpPr>
          <p:cNvPr id="28" name="TextBox 27"/>
          <p:cNvSpPr txBox="1"/>
          <p:nvPr/>
        </p:nvSpPr>
        <p:spPr>
          <a:xfrm>
            <a:off x="7702475" y="2852827"/>
            <a:ext cx="1725088" cy="369332"/>
          </a:xfrm>
          <a:prstGeom prst="rect">
            <a:avLst/>
          </a:prstGeom>
          <a:noFill/>
        </p:spPr>
        <p:txBody>
          <a:bodyPr wrap="none" rtlCol="0">
            <a:spAutoFit/>
          </a:bodyPr>
          <a:lstStyle/>
          <a:p>
            <a:r>
              <a:rPr lang="en-US" dirty="0"/>
              <a:t>FBI:WMD:NSA</a:t>
            </a:r>
            <a:r>
              <a:rPr lang="en-US" sz="800" strike="sngStrike" dirty="0"/>
              <a:t>(eta)</a:t>
            </a:r>
          </a:p>
        </p:txBody>
      </p:sp>
      <p:sp>
        <p:nvSpPr>
          <p:cNvPr id="37" name="Rectangle 36">
            <a:extLst>
              <a:ext uri="{FF2B5EF4-FFF2-40B4-BE49-F238E27FC236}">
                <a16:creationId xmlns:a16="http://schemas.microsoft.com/office/drawing/2014/main" id="{277FA34A-B404-47BC-8A8A-E7863A66DC3C}"/>
              </a:ext>
            </a:extLst>
          </p:cNvPr>
          <p:cNvSpPr/>
          <p:nvPr/>
        </p:nvSpPr>
        <p:spPr>
          <a:xfrm>
            <a:off x="2796943" y="2198211"/>
            <a:ext cx="8998267" cy="22003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619120" y="5775196"/>
            <a:ext cx="846126" cy="846126"/>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4961" y="5775196"/>
            <a:ext cx="866973" cy="866973"/>
          </a:xfrm>
          <a:prstGeom prst="rect">
            <a:avLst/>
          </a:prstGeom>
        </p:spPr>
      </p:pic>
      <p:pic>
        <p:nvPicPr>
          <p:cNvPr id="32" name="Picture 3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751138" y="5361861"/>
            <a:ext cx="454389" cy="302375"/>
          </a:xfrm>
          <a:prstGeom prst="rect">
            <a:avLst/>
          </a:prstGeom>
        </p:spPr>
      </p:pic>
      <p:sp>
        <p:nvSpPr>
          <p:cNvPr id="33" name="Rectangle 32"/>
          <p:cNvSpPr/>
          <p:nvPr/>
        </p:nvSpPr>
        <p:spPr>
          <a:xfrm>
            <a:off x="10539040" y="5183937"/>
            <a:ext cx="951920" cy="19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9928908" y="4389724"/>
            <a:ext cx="1683474" cy="1046440"/>
          </a:xfrm>
          <a:prstGeom prst="rect">
            <a:avLst/>
          </a:prstGeom>
          <a:noFill/>
        </p:spPr>
        <p:txBody>
          <a:bodyPr wrap="none" rtlCol="0">
            <a:spAutoFit/>
          </a:bodyPr>
          <a:lstStyle/>
          <a:p>
            <a:r>
              <a:rPr lang="en-US" sz="800" strike="sngStrike" dirty="0" err="1"/>
              <a:t>Ibm</a:t>
            </a:r>
            <a:r>
              <a:rPr lang="en-US" dirty="0" err="1"/>
              <a:t>.VRIING.</a:t>
            </a:r>
            <a:r>
              <a:rPr lang="en-US" sz="800" strike="sngStrike" dirty="0" err="1"/>
              <a:t>irul.arul.raj</a:t>
            </a:r>
            <a:endParaRPr lang="en-US" sz="800" strike="sngStrike" dirty="0"/>
          </a:p>
          <a:p>
            <a:r>
              <a:rPr lang="en-US" dirty="0"/>
              <a:t>FBI:WMD:INDIA</a:t>
            </a:r>
          </a:p>
          <a:p>
            <a:r>
              <a:rPr lang="en-US" dirty="0"/>
              <a:t>41.“View”</a:t>
            </a:r>
          </a:p>
          <a:p>
            <a:r>
              <a:rPr lang="en-US" sz="800" strike="sngStrike" dirty="0"/>
              <a:t>Jaws </a:t>
            </a:r>
            <a:r>
              <a:rPr lang="en-US" sz="800" strike="sngStrike" dirty="0" err="1"/>
              <a:t>univer</a:t>
            </a:r>
            <a:r>
              <a:rPr lang="en-US" sz="800" strike="sngStrike" dirty="0"/>
              <a:t> </a:t>
            </a:r>
            <a:r>
              <a:rPr lang="en-US" sz="800" strike="sngStrike" dirty="0" err="1"/>
              <a:t>stuidos.arul.raj</a:t>
            </a:r>
            <a:endParaRPr lang="en-US" sz="800" strike="sngStrike" dirty="0"/>
          </a:p>
        </p:txBody>
      </p:sp>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445808" y="5826664"/>
            <a:ext cx="1473929" cy="804843"/>
          </a:xfrm>
          <a:prstGeom prst="rect">
            <a:avLst/>
          </a:prstGeom>
        </p:spPr>
      </p:pic>
      <p:pic>
        <p:nvPicPr>
          <p:cNvPr id="38" name="Picture 3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821225" y="6212675"/>
            <a:ext cx="788830" cy="590861"/>
          </a:xfrm>
          <a:prstGeom prst="rect">
            <a:avLst/>
          </a:prstGeom>
        </p:spPr>
      </p:pic>
      <p:pic>
        <p:nvPicPr>
          <p:cNvPr id="39" name="Picture 3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4442" y="4391731"/>
            <a:ext cx="1476998" cy="1013733"/>
          </a:xfrm>
          <a:prstGeom prst="rect">
            <a:avLst/>
          </a:prstGeom>
        </p:spPr>
      </p:pic>
      <p:pic>
        <p:nvPicPr>
          <p:cNvPr id="40" name="Picture 39"/>
          <p:cNvPicPr>
            <a:picLocks noChangeAspect="1"/>
          </p:cNvPicPr>
          <p:nvPr/>
        </p:nvPicPr>
        <p:blipFill>
          <a:blip r:embed="rId15"/>
          <a:stretch>
            <a:fillRect/>
          </a:stretch>
        </p:blipFill>
        <p:spPr>
          <a:xfrm>
            <a:off x="10338357" y="4435379"/>
            <a:ext cx="1093449" cy="1107117"/>
          </a:xfrm>
          <a:prstGeom prst="rect">
            <a:avLst/>
          </a:prstGeom>
        </p:spPr>
      </p:pic>
      <p:pic>
        <p:nvPicPr>
          <p:cNvPr id="41" name="Picture 40"/>
          <p:cNvPicPr>
            <a:picLocks noChangeAspect="1"/>
          </p:cNvPicPr>
          <p:nvPr/>
        </p:nvPicPr>
        <p:blipFill>
          <a:blip r:embed="rId16"/>
          <a:stretch>
            <a:fillRect/>
          </a:stretch>
        </p:blipFill>
        <p:spPr>
          <a:xfrm>
            <a:off x="8846797" y="4384860"/>
            <a:ext cx="1457795" cy="921377"/>
          </a:xfrm>
          <a:prstGeom prst="rect">
            <a:avLst/>
          </a:prstGeom>
        </p:spPr>
      </p:pic>
      <p:sp>
        <p:nvSpPr>
          <p:cNvPr id="42" name="TextBox 41"/>
          <p:cNvSpPr txBox="1"/>
          <p:nvPr/>
        </p:nvSpPr>
        <p:spPr>
          <a:xfrm>
            <a:off x="7228060" y="5352723"/>
            <a:ext cx="3232808" cy="646331"/>
          </a:xfrm>
          <a:prstGeom prst="rect">
            <a:avLst/>
          </a:prstGeom>
          <a:noFill/>
        </p:spPr>
        <p:txBody>
          <a:bodyPr wrap="none" rtlCol="0">
            <a:spAutoFit/>
          </a:bodyPr>
          <a:lstStyle/>
          <a:p>
            <a:r>
              <a:rPr lang="en-US" dirty="0"/>
              <a:t>2014 CPVA </a:t>
            </a:r>
            <a:r>
              <a:rPr lang="en-US" sz="800" strike="sngStrike" dirty="0" err="1"/>
              <a:t>Otis.morgan.redhous</a:t>
            </a:r>
            <a:r>
              <a:rPr lang="en-US" sz="800" strike="sngStrike" dirty="0"/>
              <a:t>/</a:t>
            </a:r>
            <a:r>
              <a:rPr lang="en-US" sz="800" strike="sngStrike" dirty="0" err="1"/>
              <a:t>rothas.DEA</a:t>
            </a:r>
            <a:r>
              <a:rPr lang="en-US" sz="800" strike="sngStrike" dirty="0"/>
              <a:t>(</a:t>
            </a:r>
            <a:r>
              <a:rPr lang="en-US" sz="800" strike="sngStrike" dirty="0" err="1"/>
              <a:t>appel.cocain</a:t>
            </a:r>
            <a:r>
              <a:rPr lang="en-US" sz="800" strike="sngStrike" dirty="0"/>
              <a:t>)</a:t>
            </a:r>
          </a:p>
          <a:p>
            <a:endParaRPr lang="en-US" dirty="0"/>
          </a:p>
        </p:txBody>
      </p:sp>
      <p:sp>
        <p:nvSpPr>
          <p:cNvPr id="44" name="Rectangle 43"/>
          <p:cNvSpPr/>
          <p:nvPr/>
        </p:nvSpPr>
        <p:spPr>
          <a:xfrm>
            <a:off x="10978332" y="4520192"/>
            <a:ext cx="1213668" cy="632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GENESIS</a:t>
            </a:r>
          </a:p>
        </p:txBody>
      </p:sp>
      <p:sp>
        <p:nvSpPr>
          <p:cNvPr id="45" name="TextBox 44"/>
          <p:cNvSpPr txBox="1"/>
          <p:nvPr/>
        </p:nvSpPr>
        <p:spPr>
          <a:xfrm>
            <a:off x="11490960" y="4949239"/>
            <a:ext cx="936241" cy="230832"/>
          </a:xfrm>
          <a:prstGeom prst="rect">
            <a:avLst/>
          </a:prstGeom>
          <a:noFill/>
        </p:spPr>
        <p:txBody>
          <a:bodyPr wrap="square" rtlCol="0">
            <a:spAutoFit/>
          </a:bodyPr>
          <a:lstStyle/>
          <a:p>
            <a:r>
              <a:rPr lang="en-US" sz="900" strike="sngStrike" dirty="0"/>
              <a:t>Adams</a:t>
            </a:r>
          </a:p>
        </p:txBody>
      </p:sp>
      <p:cxnSp>
        <p:nvCxnSpPr>
          <p:cNvPr id="47" name="Straight Connector 46"/>
          <p:cNvCxnSpPr/>
          <p:nvPr/>
        </p:nvCxnSpPr>
        <p:spPr>
          <a:xfrm flipV="1">
            <a:off x="5921518" y="5956131"/>
            <a:ext cx="6037562" cy="582342"/>
          </a:xfrm>
          <a:prstGeom prst="line">
            <a:avLst/>
          </a:prstGeom>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277FA34A-B404-47BC-8A8A-E7863A66DC3C}"/>
              </a:ext>
            </a:extLst>
          </p:cNvPr>
          <p:cNvSpPr/>
          <p:nvPr/>
        </p:nvSpPr>
        <p:spPr>
          <a:xfrm>
            <a:off x="6169853" y="5710468"/>
            <a:ext cx="5836805" cy="11385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6852622" y="5999054"/>
            <a:ext cx="4991547" cy="622268"/>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8619120" y="4949239"/>
            <a:ext cx="1276188" cy="486925"/>
          </a:xfrm>
          <a:prstGeom prst="rect">
            <a:avLst/>
          </a:prstGeom>
          <a:solidFill>
            <a:srgbClr val="FF0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MARSHAL</a:t>
            </a:r>
          </a:p>
        </p:txBody>
      </p:sp>
      <p:pic>
        <p:nvPicPr>
          <p:cNvPr id="54" name="Picture 53"/>
          <p:cNvPicPr>
            <a:picLocks noChangeAspect="1"/>
          </p:cNvPicPr>
          <p:nvPr/>
        </p:nvPicPr>
        <p:blipFill>
          <a:blip r:embed="rId17"/>
          <a:stretch>
            <a:fillRect/>
          </a:stretch>
        </p:blipFill>
        <p:spPr>
          <a:xfrm>
            <a:off x="9460604" y="2836625"/>
            <a:ext cx="1584935" cy="334092"/>
          </a:xfrm>
          <a:prstGeom prst="rect">
            <a:avLst/>
          </a:prstGeom>
        </p:spPr>
      </p:pic>
      <p:sp>
        <p:nvSpPr>
          <p:cNvPr id="50" name="TextBox 49"/>
          <p:cNvSpPr txBox="1"/>
          <p:nvPr/>
        </p:nvSpPr>
        <p:spPr>
          <a:xfrm>
            <a:off x="9600755" y="2864715"/>
            <a:ext cx="1284326" cy="246221"/>
          </a:xfrm>
          <a:prstGeom prst="rect">
            <a:avLst/>
          </a:prstGeom>
          <a:noFill/>
        </p:spPr>
        <p:txBody>
          <a:bodyPr wrap="none" rtlCol="0">
            <a:spAutoFit/>
          </a:bodyPr>
          <a:lstStyle/>
          <a:p>
            <a:r>
              <a:rPr lang="en-US" sz="1000" dirty="0"/>
              <a:t>FBI:WMD for Schools</a:t>
            </a:r>
          </a:p>
        </p:txBody>
      </p:sp>
      <p:pic>
        <p:nvPicPr>
          <p:cNvPr id="70" name="Picture 6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1132455" y="2884156"/>
            <a:ext cx="236450" cy="236450"/>
          </a:xfrm>
          <a:prstGeom prst="rect">
            <a:avLst/>
          </a:prstGeom>
        </p:spPr>
      </p:pic>
      <p:sp>
        <p:nvSpPr>
          <p:cNvPr id="55" name="TextBox 54"/>
          <p:cNvSpPr txBox="1"/>
          <p:nvPr/>
        </p:nvSpPr>
        <p:spPr>
          <a:xfrm>
            <a:off x="10893869" y="3109837"/>
            <a:ext cx="1051891" cy="215444"/>
          </a:xfrm>
          <a:prstGeom prst="rect">
            <a:avLst/>
          </a:prstGeom>
          <a:noFill/>
        </p:spPr>
        <p:txBody>
          <a:bodyPr wrap="none" rtlCol="0">
            <a:spAutoFit/>
          </a:bodyPr>
          <a:lstStyle/>
          <a:p>
            <a:r>
              <a:rPr lang="en-US" sz="800" strike="sngStrike" dirty="0"/>
              <a:t>St. Andrew(smoking)</a:t>
            </a:r>
          </a:p>
        </p:txBody>
      </p:sp>
      <p:pic>
        <p:nvPicPr>
          <p:cNvPr id="56" name="Picture 55"/>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1405545" y="2743289"/>
            <a:ext cx="476005" cy="266563"/>
          </a:xfrm>
          <a:prstGeom prst="rect">
            <a:avLst/>
          </a:prstGeom>
        </p:spPr>
      </p:pic>
      <p:sp>
        <p:nvSpPr>
          <p:cNvPr id="58" name="TextBox 57"/>
          <p:cNvSpPr txBox="1"/>
          <p:nvPr/>
        </p:nvSpPr>
        <p:spPr>
          <a:xfrm>
            <a:off x="10846782" y="2678742"/>
            <a:ext cx="671979" cy="215444"/>
          </a:xfrm>
          <a:prstGeom prst="rect">
            <a:avLst/>
          </a:prstGeom>
          <a:noFill/>
        </p:spPr>
        <p:txBody>
          <a:bodyPr wrap="none" rtlCol="0">
            <a:spAutoFit/>
          </a:bodyPr>
          <a:lstStyle/>
          <a:p>
            <a:r>
              <a:rPr lang="en-US" sz="800" strike="sngStrike" dirty="0"/>
              <a:t>Visa .bridge</a:t>
            </a:r>
          </a:p>
        </p:txBody>
      </p:sp>
      <p:sp>
        <p:nvSpPr>
          <p:cNvPr id="59" name="TextBox 58"/>
          <p:cNvSpPr txBox="1"/>
          <p:nvPr/>
        </p:nvSpPr>
        <p:spPr>
          <a:xfrm>
            <a:off x="10386647" y="2482882"/>
            <a:ext cx="1857688" cy="861774"/>
          </a:xfrm>
          <a:prstGeom prst="rect">
            <a:avLst/>
          </a:prstGeom>
          <a:noFill/>
        </p:spPr>
        <p:txBody>
          <a:bodyPr wrap="none" rtlCol="0">
            <a:spAutoFit/>
          </a:bodyPr>
          <a:lstStyle/>
          <a:p>
            <a:r>
              <a:rPr lang="en-US" dirty="0"/>
              <a:t>41. CPVA.MLK.JFK</a:t>
            </a:r>
          </a:p>
          <a:p>
            <a:r>
              <a:rPr lang="en-US" sz="800" strike="sngStrike" dirty="0" err="1"/>
              <a:t>Thoas-is-dieter:wyland</a:t>
            </a:r>
            <a:endParaRPr lang="en-US" sz="800" strike="sngStrike" dirty="0"/>
          </a:p>
          <a:p>
            <a:r>
              <a:rPr lang="en-US" sz="800" strike="sngStrike" dirty="0"/>
              <a:t>Self </a:t>
            </a:r>
            <a:r>
              <a:rPr lang="en-US" sz="800" strike="sngStrike" dirty="0" err="1"/>
              <a:t>prisnet</a:t>
            </a:r>
            <a:r>
              <a:rPr lang="en-US" sz="800" strike="sngStrike" dirty="0"/>
              <a:t> tie</a:t>
            </a:r>
          </a:p>
          <a:p>
            <a:r>
              <a:rPr lang="en-US" sz="800" strike="sngStrike" dirty="0" err="1"/>
              <a:t>Ivsa</a:t>
            </a:r>
            <a:r>
              <a:rPr lang="en-US" sz="800" strike="sngStrike" dirty="0"/>
              <a:t> bridge</a:t>
            </a:r>
          </a:p>
          <a:p>
            <a:r>
              <a:rPr lang="en-US" sz="800" strike="sngStrike" dirty="0"/>
              <a:t>Remote control </a:t>
            </a:r>
            <a:r>
              <a:rPr lang="en-US" sz="800" strike="sngStrike" dirty="0" err="1"/>
              <a:t>preiosnt</a:t>
            </a:r>
            <a:endParaRPr lang="en-US" sz="800" strike="sngStrike" dirty="0"/>
          </a:p>
        </p:txBody>
      </p:sp>
      <p:pic>
        <p:nvPicPr>
          <p:cNvPr id="72" name="Picture 71"/>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9776974" y="3217901"/>
            <a:ext cx="774052" cy="354385"/>
          </a:xfrm>
          <a:prstGeom prst="rect">
            <a:avLst/>
          </a:prstGeom>
        </p:spPr>
      </p:pic>
      <p:cxnSp>
        <p:nvCxnSpPr>
          <p:cNvPr id="74" name="Straight Connector 73"/>
          <p:cNvCxnSpPr/>
          <p:nvPr/>
        </p:nvCxnSpPr>
        <p:spPr>
          <a:xfrm>
            <a:off x="9373688" y="3257932"/>
            <a:ext cx="1244876" cy="193249"/>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751138" y="3299038"/>
            <a:ext cx="739112" cy="174003"/>
          </a:xfrm>
          <a:prstGeom prst="rect">
            <a:avLst/>
          </a:prstGeom>
        </p:spPr>
      </p:pic>
      <p:cxnSp>
        <p:nvCxnSpPr>
          <p:cNvPr id="76" name="Straight Connector 75"/>
          <p:cNvCxnSpPr/>
          <p:nvPr/>
        </p:nvCxnSpPr>
        <p:spPr>
          <a:xfrm>
            <a:off x="10538261" y="3349033"/>
            <a:ext cx="1244876" cy="19324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8661442" y="2467921"/>
            <a:ext cx="3400851" cy="215444"/>
          </a:xfrm>
          <a:prstGeom prst="rect">
            <a:avLst/>
          </a:prstGeom>
          <a:noFill/>
        </p:spPr>
        <p:txBody>
          <a:bodyPr wrap="square" rtlCol="0">
            <a:spAutoFit/>
          </a:bodyPr>
          <a:lstStyle/>
          <a:p>
            <a:r>
              <a:rPr lang="en-US" sz="800" b="1" dirty="0"/>
              <a:t>ONSITE: </a:t>
            </a:r>
            <a:r>
              <a:rPr lang="en-US" sz="800" dirty="0" err="1"/>
              <a:t>Asjuemd</a:t>
            </a:r>
            <a:r>
              <a:rPr lang="en-US" sz="800" dirty="0"/>
              <a:t>: JFK(FORT WORTH St. Andrew INTENT PAYMENTS)</a:t>
            </a:r>
          </a:p>
        </p:txBody>
      </p:sp>
      <p:cxnSp>
        <p:nvCxnSpPr>
          <p:cNvPr id="79" name="Straight Arrow Connector 78"/>
          <p:cNvCxnSpPr/>
          <p:nvPr/>
        </p:nvCxnSpPr>
        <p:spPr>
          <a:xfrm>
            <a:off x="9217837" y="2522056"/>
            <a:ext cx="2032843" cy="517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401634" y="3247958"/>
            <a:ext cx="1321196" cy="215444"/>
          </a:xfrm>
          <a:prstGeom prst="rect">
            <a:avLst/>
          </a:prstGeom>
          <a:noFill/>
        </p:spPr>
        <p:txBody>
          <a:bodyPr wrap="none" rtlCol="0">
            <a:spAutoFit/>
          </a:bodyPr>
          <a:lstStyle/>
          <a:p>
            <a:r>
              <a:rPr lang="en-US" sz="800" dirty="0"/>
              <a:t>Collections: AWK/INT/AWK</a:t>
            </a:r>
          </a:p>
        </p:txBody>
      </p:sp>
      <p:sp>
        <p:nvSpPr>
          <p:cNvPr id="81" name="Rectangle 80"/>
          <p:cNvSpPr/>
          <p:nvPr/>
        </p:nvSpPr>
        <p:spPr>
          <a:xfrm>
            <a:off x="8535463" y="3153670"/>
            <a:ext cx="1165704" cy="215444"/>
          </a:xfrm>
          <a:prstGeom prst="rect">
            <a:avLst/>
          </a:prstGeom>
          <a:solidFill>
            <a:schemeClr val="accent1"/>
          </a:solidFill>
        </p:spPr>
        <p:txBody>
          <a:bodyPr wrap="none">
            <a:spAutoFit/>
          </a:bodyPr>
          <a:lstStyle/>
          <a:p>
            <a:r>
              <a:rPr lang="en-US" sz="800" dirty="0">
                <a:solidFill>
                  <a:schemeClr val="bg1"/>
                </a:solidFill>
              </a:rPr>
              <a:t>HOLOCAUSE/Auschwitz</a:t>
            </a:r>
          </a:p>
        </p:txBody>
      </p:sp>
      <p:sp>
        <p:nvSpPr>
          <p:cNvPr id="82" name="Rectangle 81">
            <a:extLst>
              <a:ext uri="{FF2B5EF4-FFF2-40B4-BE49-F238E27FC236}">
                <a16:creationId xmlns:a16="http://schemas.microsoft.com/office/drawing/2014/main" id="{277FA34A-B404-47BC-8A8A-E7863A66DC3C}"/>
              </a:ext>
            </a:extLst>
          </p:cNvPr>
          <p:cNvSpPr/>
          <p:nvPr/>
        </p:nvSpPr>
        <p:spPr>
          <a:xfrm>
            <a:off x="1769608" y="5556564"/>
            <a:ext cx="907657" cy="6561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5482227" y="6116057"/>
            <a:ext cx="8294322" cy="923330"/>
          </a:xfrm>
          <a:prstGeom prst="rect">
            <a:avLst/>
          </a:prstGeom>
          <a:noFill/>
        </p:spPr>
        <p:txBody>
          <a:bodyPr wrap="none" rtlCol="0">
            <a:spAutoFit/>
          </a:bodyPr>
          <a:lstStyle/>
          <a:p>
            <a:r>
              <a:rPr lang="en-US" b="1" dirty="0"/>
              <a:t>IMPROT</a:t>
            </a:r>
            <a:r>
              <a:rPr lang="en-US" dirty="0"/>
              <a:t> VIRIGNA.MARY   </a:t>
            </a:r>
            <a:r>
              <a:rPr lang="en-US" strike="sngStrike" dirty="0"/>
              <a:t>Piano </a:t>
            </a:r>
            <a:r>
              <a:rPr lang="en-US" strike="sngStrike" dirty="0" err="1"/>
              <a:t>alsmo</a:t>
            </a:r>
            <a:r>
              <a:rPr lang="en-US" strike="sngStrike" dirty="0"/>
              <a:t> Stanford, </a:t>
            </a:r>
            <a:r>
              <a:rPr lang="en-US" strike="sngStrike" dirty="0" err="1"/>
              <a:t>Maslov</a:t>
            </a:r>
            <a:r>
              <a:rPr lang="en-US" strike="sngStrike" dirty="0"/>
              <a:t>  !sex on screen </a:t>
            </a:r>
            <a:r>
              <a:rPr lang="en-US" strike="sngStrike" dirty="0" err="1"/>
              <a:t>hiarch</a:t>
            </a:r>
            <a:r>
              <a:rPr lang="en-US" strike="sngStrike" dirty="0"/>
              <a:t> of needs</a:t>
            </a:r>
          </a:p>
          <a:p>
            <a:r>
              <a:rPr lang="en-US" dirty="0"/>
              <a:t>IPX v2.FIB:KINAPPNG</a:t>
            </a:r>
          </a:p>
          <a:p>
            <a:r>
              <a:rPr lang="en-US" dirty="0" err="1"/>
              <a:t>nonPoiceSigaute</a:t>
            </a:r>
            <a:r>
              <a:rPr lang="en-US" dirty="0"/>
              <a:t> 2013</a:t>
            </a:r>
          </a:p>
        </p:txBody>
      </p:sp>
      <p:sp>
        <p:nvSpPr>
          <p:cNvPr id="84" name="TextBox 83"/>
          <p:cNvSpPr txBox="1"/>
          <p:nvPr/>
        </p:nvSpPr>
        <p:spPr>
          <a:xfrm>
            <a:off x="138272" y="3315428"/>
            <a:ext cx="1983235" cy="707886"/>
          </a:xfrm>
          <a:prstGeom prst="rect">
            <a:avLst/>
          </a:prstGeom>
          <a:noFill/>
        </p:spPr>
        <p:txBody>
          <a:bodyPr wrap="none" rtlCol="0">
            <a:spAutoFit/>
          </a:bodyPr>
          <a:lstStyle/>
          <a:p>
            <a:r>
              <a:rPr lang="en-US" sz="800" b="1" dirty="0"/>
              <a:t>BASIC GRANDFATHER GENARATAL</a:t>
            </a:r>
          </a:p>
          <a:p>
            <a:r>
              <a:rPr lang="en-US" sz="800" b="1" dirty="0"/>
              <a:t> CONTRACT INTRUPTS</a:t>
            </a:r>
          </a:p>
          <a:p>
            <a:r>
              <a:rPr lang="en-US" sz="800" b="1" dirty="0"/>
              <a:t>V1:FIB:KIDNAPPG.CPVA</a:t>
            </a:r>
          </a:p>
          <a:p>
            <a:r>
              <a:rPr lang="en-US" sz="800" b="1" dirty="0"/>
              <a:t>V2.FBI:IDNAPPGN.CPVA    </a:t>
            </a:r>
          </a:p>
          <a:p>
            <a:r>
              <a:rPr lang="en-US" sz="800" b="1" dirty="0"/>
              <a:t>HOCME:NANA:ROUTE:POCEL:FOSTER CIYT</a:t>
            </a:r>
          </a:p>
        </p:txBody>
      </p:sp>
      <p:pic>
        <p:nvPicPr>
          <p:cNvPr id="85" name="Picture 8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80741" y="3309667"/>
            <a:ext cx="799417" cy="847089"/>
          </a:xfrm>
          <a:prstGeom prst="rect">
            <a:avLst/>
          </a:prstGeom>
        </p:spPr>
      </p:pic>
      <p:cxnSp>
        <p:nvCxnSpPr>
          <p:cNvPr id="89" name="Straight Connector 88"/>
          <p:cNvCxnSpPr>
            <a:endCxn id="23" idx="0"/>
          </p:cNvCxnSpPr>
          <p:nvPr/>
        </p:nvCxnSpPr>
        <p:spPr>
          <a:xfrm flipV="1">
            <a:off x="4612954" y="5621708"/>
            <a:ext cx="915632" cy="956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4973377" y="3895074"/>
            <a:ext cx="377470" cy="296354"/>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591550" y="1610335"/>
            <a:ext cx="3983270" cy="615553"/>
          </a:xfrm>
          <a:prstGeom prst="rect">
            <a:avLst/>
          </a:prstGeom>
          <a:noFill/>
        </p:spPr>
        <p:txBody>
          <a:bodyPr wrap="none" rtlCol="0">
            <a:spAutoFit/>
          </a:bodyPr>
          <a:lstStyle/>
          <a:p>
            <a:r>
              <a:rPr lang="en-US" sz="800" dirty="0" err="1"/>
              <a:t>Assuemd</a:t>
            </a:r>
            <a:r>
              <a:rPr lang="en-US" sz="800" dirty="0"/>
              <a:t> managed HOMCE:GHOST: walkout</a:t>
            </a:r>
          </a:p>
          <a:p>
            <a:r>
              <a:rPr lang="en-US" dirty="0"/>
              <a:t>	</a:t>
            </a:r>
            <a:r>
              <a:rPr lang="en-US" sz="800" dirty="0"/>
              <a:t>000.POLICE and St. Andres. </a:t>
            </a:r>
            <a:r>
              <a:rPr lang="en-US" sz="800" dirty="0" err="1"/>
              <a:t>Etc</a:t>
            </a:r>
            <a:endParaRPr lang="en-US" sz="800" dirty="0"/>
          </a:p>
          <a:p>
            <a:r>
              <a:rPr lang="en-US" sz="800" strike="sngStrike" dirty="0"/>
              <a:t>I	.E </a:t>
            </a:r>
            <a:r>
              <a:rPr lang="en-US" sz="800" strike="sngStrike" dirty="0" err="1"/>
              <a:t>Joshep</a:t>
            </a:r>
            <a:r>
              <a:rPr lang="en-US" sz="800" strike="sngStrike" dirty="0"/>
              <a:t> </a:t>
            </a:r>
            <a:r>
              <a:rPr lang="en-US" sz="800" strike="sngStrike" dirty="0" err="1"/>
              <a:t>Saunder</a:t>
            </a:r>
            <a:r>
              <a:rPr lang="en-US" sz="800" strike="sngStrike" dirty="0"/>
              <a:t>, Morgan </a:t>
            </a:r>
            <a:r>
              <a:rPr lang="en-US" sz="800" strike="sngStrike" dirty="0" err="1"/>
              <a:t>Freman</a:t>
            </a:r>
            <a:r>
              <a:rPr lang="en-US" sz="800" strike="sngStrike" dirty="0"/>
              <a:t> , </a:t>
            </a:r>
            <a:r>
              <a:rPr lang="en-US" sz="800" strike="sngStrike" dirty="0" err="1"/>
              <a:t>Vrigin</a:t>
            </a:r>
            <a:r>
              <a:rPr lang="en-US" sz="800" strike="sngStrike" dirty="0"/>
              <a:t>, </a:t>
            </a:r>
            <a:r>
              <a:rPr lang="en-US" sz="800" strike="sngStrike" dirty="0" err="1"/>
              <a:t>dr</a:t>
            </a:r>
            <a:r>
              <a:rPr lang="en-US" sz="800" strike="sngStrike" dirty="0"/>
              <a:t> dieter </a:t>
            </a:r>
            <a:r>
              <a:rPr lang="en-US" sz="800" strike="sngStrike" dirty="0" err="1"/>
              <a:t>zetche</a:t>
            </a:r>
            <a:r>
              <a:rPr lang="en-US" sz="800" strike="sngStrike" dirty="0"/>
              <a:t> ghost</a:t>
            </a:r>
          </a:p>
        </p:txBody>
      </p:sp>
      <p:sp>
        <p:nvSpPr>
          <p:cNvPr id="94" name="Rectangle 93">
            <a:extLst>
              <a:ext uri="{FF2B5EF4-FFF2-40B4-BE49-F238E27FC236}">
                <a16:creationId xmlns:a16="http://schemas.microsoft.com/office/drawing/2014/main" id="{277FA34A-B404-47BC-8A8A-E7863A66DC3C}"/>
              </a:ext>
            </a:extLst>
          </p:cNvPr>
          <p:cNvSpPr/>
          <p:nvPr/>
        </p:nvSpPr>
        <p:spPr>
          <a:xfrm>
            <a:off x="4714221" y="6170966"/>
            <a:ext cx="604151" cy="5830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3921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9229061" y="1815399"/>
            <a:ext cx="2672080" cy="24790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09208" y="953309"/>
            <a:ext cx="3578523" cy="2012919"/>
          </a:xfrm>
          <a:prstGeom prst="rect">
            <a:avLst/>
          </a:prstGeom>
        </p:spPr>
      </p:pic>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064" y="4246880"/>
            <a:ext cx="588115" cy="1050205"/>
          </a:xfrm>
          <a:prstGeom prst="rect">
            <a:avLst/>
          </a:prstGeom>
        </p:spPr>
      </p:pic>
      <p:cxnSp>
        <p:nvCxnSpPr>
          <p:cNvPr id="10" name="Straight Connector 9"/>
          <p:cNvCxnSpPr/>
          <p:nvPr/>
        </p:nvCxnSpPr>
        <p:spPr>
          <a:xfrm flipV="1">
            <a:off x="10820400" y="4145280"/>
            <a:ext cx="914400" cy="115180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9676645" y="2098950"/>
            <a:ext cx="1838960" cy="17989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793701" y="2220688"/>
            <a:ext cx="538480" cy="302222"/>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9347" y="2522910"/>
            <a:ext cx="1675234" cy="1114792"/>
          </a:xfrm>
          <a:prstGeom prst="rect">
            <a:avLst/>
          </a:prstGeom>
        </p:spPr>
      </p:pic>
      <p:pic>
        <p:nvPicPr>
          <p:cNvPr id="15" name="Picture 1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809347" y="3559002"/>
            <a:ext cx="175260" cy="312964"/>
          </a:xfrm>
          <a:prstGeom prst="rect">
            <a:avLst/>
          </a:prstGeom>
        </p:spPr>
      </p:pic>
      <p:pic>
        <p:nvPicPr>
          <p:cNvPr id="16" name="Picture 1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827562" y="944451"/>
            <a:ext cx="515490" cy="576279"/>
          </a:xfrm>
          <a:prstGeom prst="rect">
            <a:avLst/>
          </a:prstGeom>
        </p:spPr>
      </p:pic>
      <p:sp>
        <p:nvSpPr>
          <p:cNvPr id="17" name="TextBox 16"/>
          <p:cNvSpPr txBox="1"/>
          <p:nvPr/>
        </p:nvSpPr>
        <p:spPr>
          <a:xfrm>
            <a:off x="9023902" y="938785"/>
            <a:ext cx="652743" cy="369332"/>
          </a:xfrm>
          <a:prstGeom prst="rect">
            <a:avLst/>
          </a:prstGeom>
          <a:noFill/>
        </p:spPr>
        <p:txBody>
          <a:bodyPr wrap="none" rtlCol="0">
            <a:spAutoFit/>
          </a:bodyPr>
          <a:lstStyle/>
          <a:p>
            <a:r>
              <a:rPr lang="en-US" dirty="0"/>
              <a:t>1994</a:t>
            </a:r>
          </a:p>
        </p:txBody>
      </p:sp>
      <p:sp>
        <p:nvSpPr>
          <p:cNvPr id="18" name="Rectangle 17"/>
          <p:cNvSpPr/>
          <p:nvPr/>
        </p:nvSpPr>
        <p:spPr>
          <a:xfrm>
            <a:off x="9076660" y="1471448"/>
            <a:ext cx="652743" cy="369332"/>
          </a:xfrm>
          <a:prstGeom prst="rect">
            <a:avLst/>
          </a:prstGeom>
        </p:spPr>
        <p:txBody>
          <a:bodyPr wrap="none">
            <a:spAutoFit/>
          </a:bodyPr>
          <a:lstStyle/>
          <a:p>
            <a:r>
              <a:rPr lang="en-US" dirty="0"/>
              <a:t>1987</a:t>
            </a:r>
          </a:p>
        </p:txBody>
      </p:sp>
      <p:cxnSp>
        <p:nvCxnSpPr>
          <p:cNvPr id="20" name="Straight Connector 19"/>
          <p:cNvCxnSpPr/>
          <p:nvPr/>
        </p:nvCxnSpPr>
        <p:spPr>
          <a:xfrm flipV="1">
            <a:off x="9348451" y="1087773"/>
            <a:ext cx="2081549" cy="3423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0007600" y="3454565"/>
            <a:ext cx="2081549" cy="3423267"/>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045191" y="4445653"/>
            <a:ext cx="859531" cy="646331"/>
          </a:xfrm>
          <a:prstGeom prst="rect">
            <a:avLst/>
          </a:prstGeom>
          <a:noFill/>
        </p:spPr>
        <p:txBody>
          <a:bodyPr wrap="none" rtlCol="0">
            <a:spAutoFit/>
          </a:bodyPr>
          <a:lstStyle/>
          <a:p>
            <a:r>
              <a:rPr lang="en-US" dirty="0"/>
              <a:t>1988/9</a:t>
            </a:r>
          </a:p>
          <a:p>
            <a:endParaRPr lang="en-US" dirty="0"/>
          </a:p>
        </p:txBody>
      </p:sp>
      <p:sp>
        <p:nvSpPr>
          <p:cNvPr id="23" name="Rectangle 22"/>
          <p:cNvSpPr/>
          <p:nvPr/>
        </p:nvSpPr>
        <p:spPr>
          <a:xfrm>
            <a:off x="10841885" y="4412875"/>
            <a:ext cx="1350115" cy="65673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MATHEW</a:t>
            </a:r>
          </a:p>
        </p:txBody>
      </p:sp>
      <p:sp>
        <p:nvSpPr>
          <p:cNvPr id="24" name="TextBox 23"/>
          <p:cNvSpPr txBox="1"/>
          <p:nvPr/>
        </p:nvSpPr>
        <p:spPr>
          <a:xfrm>
            <a:off x="10820400" y="5091984"/>
            <a:ext cx="1519968" cy="215444"/>
          </a:xfrm>
          <a:prstGeom prst="rect">
            <a:avLst/>
          </a:prstGeom>
          <a:noFill/>
        </p:spPr>
        <p:txBody>
          <a:bodyPr wrap="none" rtlCol="0">
            <a:spAutoFit/>
          </a:bodyPr>
          <a:lstStyle/>
          <a:p>
            <a:r>
              <a:rPr lang="en-US" sz="800" strike="sngStrike" dirty="0"/>
              <a:t>0.1 </a:t>
            </a:r>
            <a:r>
              <a:rPr lang="en-US" sz="800" strike="sngStrike" dirty="0" err="1"/>
              <a:t>glu.employe.oskar.hernadez</a:t>
            </a:r>
            <a:endParaRPr lang="en-US" sz="800" strike="sngStrike" dirty="0"/>
          </a:p>
        </p:txBody>
      </p:sp>
      <p:sp>
        <p:nvSpPr>
          <p:cNvPr id="27" name="TextBox 26"/>
          <p:cNvSpPr txBox="1"/>
          <p:nvPr/>
        </p:nvSpPr>
        <p:spPr>
          <a:xfrm>
            <a:off x="4922216" y="881380"/>
            <a:ext cx="3302507" cy="369332"/>
          </a:xfrm>
          <a:prstGeom prst="rect">
            <a:avLst/>
          </a:prstGeom>
          <a:noFill/>
        </p:spPr>
        <p:txBody>
          <a:bodyPr wrap="none" rtlCol="0">
            <a:spAutoFit/>
          </a:bodyPr>
          <a:lstStyle/>
          <a:p>
            <a:r>
              <a:rPr lang="en-US" strike="sngStrike" dirty="0"/>
              <a:t>HBO WALKOUTS, DIRECTORS CUT</a:t>
            </a:r>
          </a:p>
        </p:txBody>
      </p:sp>
      <p:pic>
        <p:nvPicPr>
          <p:cNvPr id="29" name="Picture 28"/>
          <p:cNvPicPr>
            <a:picLocks noChangeAspect="1"/>
          </p:cNvPicPr>
          <p:nvPr/>
        </p:nvPicPr>
        <p:blipFill>
          <a:blip r:embed="rId8"/>
          <a:stretch>
            <a:fillRect/>
          </a:stretch>
        </p:blipFill>
        <p:spPr>
          <a:xfrm>
            <a:off x="431089" y="3251365"/>
            <a:ext cx="1038095" cy="1438095"/>
          </a:xfrm>
          <a:prstGeom prst="rect">
            <a:avLst/>
          </a:prstGeom>
        </p:spPr>
      </p:pic>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46758" y="3251365"/>
            <a:ext cx="1049864" cy="1438095"/>
          </a:xfrm>
          <a:prstGeom prst="rect">
            <a:avLst/>
          </a:prstGeom>
        </p:spPr>
      </p:pic>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88992" y="3376783"/>
            <a:ext cx="1208593" cy="1208593"/>
          </a:xfrm>
          <a:prstGeom prst="rect">
            <a:avLst/>
          </a:prstGeom>
        </p:spPr>
      </p:pic>
      <p:cxnSp>
        <p:nvCxnSpPr>
          <p:cNvPr id="34" name="Straight Connector 33"/>
          <p:cNvCxnSpPr/>
          <p:nvPr/>
        </p:nvCxnSpPr>
        <p:spPr>
          <a:xfrm flipV="1">
            <a:off x="4500880" y="3159760"/>
            <a:ext cx="842673" cy="176784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277FA34A-B404-47BC-8A8A-E7863A66DC3C}"/>
              </a:ext>
            </a:extLst>
          </p:cNvPr>
          <p:cNvSpPr/>
          <p:nvPr/>
        </p:nvSpPr>
        <p:spPr>
          <a:xfrm>
            <a:off x="4418899" y="3407937"/>
            <a:ext cx="1249221" cy="1239073"/>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H="1" flipV="1">
            <a:off x="4226560" y="3159760"/>
            <a:ext cx="1676400" cy="190985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608123" y="904971"/>
            <a:ext cx="595221" cy="595221"/>
          </a:xfrm>
          <a:prstGeom prst="rect">
            <a:avLst/>
          </a:prstGeom>
        </p:spPr>
      </p:pic>
      <p:pic>
        <p:nvPicPr>
          <p:cNvPr id="39" name="Picture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002523" y="5517788"/>
            <a:ext cx="550153" cy="994887"/>
          </a:xfrm>
          <a:prstGeom prst="rect">
            <a:avLst/>
          </a:prstGeom>
        </p:spPr>
      </p:pic>
      <p:cxnSp>
        <p:nvCxnSpPr>
          <p:cNvPr id="42" name="Straight Connector 41"/>
          <p:cNvCxnSpPr/>
          <p:nvPr/>
        </p:nvCxnSpPr>
        <p:spPr>
          <a:xfrm flipV="1">
            <a:off x="10541544" y="5689600"/>
            <a:ext cx="1193256" cy="8230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873683" y="1202581"/>
            <a:ext cx="1284326" cy="246221"/>
          </a:xfrm>
          <a:prstGeom prst="rect">
            <a:avLst/>
          </a:prstGeom>
          <a:noFill/>
        </p:spPr>
        <p:txBody>
          <a:bodyPr wrap="none" rtlCol="0">
            <a:spAutoFit/>
          </a:bodyPr>
          <a:lstStyle/>
          <a:p>
            <a:r>
              <a:rPr lang="en-US" sz="1000" dirty="0"/>
              <a:t>FBI:WMD for Schools</a:t>
            </a:r>
          </a:p>
        </p:txBody>
      </p:sp>
      <p:sp>
        <p:nvSpPr>
          <p:cNvPr id="44" name="TextBox 43"/>
          <p:cNvSpPr txBox="1"/>
          <p:nvPr/>
        </p:nvSpPr>
        <p:spPr>
          <a:xfrm>
            <a:off x="5809886" y="3487966"/>
            <a:ext cx="2922595" cy="707886"/>
          </a:xfrm>
          <a:prstGeom prst="rect">
            <a:avLst/>
          </a:prstGeom>
          <a:noFill/>
        </p:spPr>
        <p:txBody>
          <a:bodyPr wrap="none" rtlCol="0">
            <a:spAutoFit/>
          </a:bodyPr>
          <a:lstStyle/>
          <a:p>
            <a:r>
              <a:rPr lang="en-US" sz="800" strike="sngStrike" dirty="0" err="1"/>
              <a:t>Sephara</a:t>
            </a:r>
            <a:r>
              <a:rPr lang="en-US" sz="800" strike="sngStrike" dirty="0"/>
              <a:t>  </a:t>
            </a:r>
            <a:r>
              <a:rPr lang="en-US" sz="800" strike="sngStrike" dirty="0" err="1"/>
              <a:t>Gorhcoeh</a:t>
            </a:r>
            <a:r>
              <a:rPr lang="en-US" sz="800" strike="sngStrike" dirty="0"/>
              <a:t>(</a:t>
            </a:r>
            <a:r>
              <a:rPr lang="en-US" sz="800" strike="sngStrike" dirty="0" err="1"/>
              <a:t>lipstick,§theft</a:t>
            </a:r>
            <a:endParaRPr lang="en-US" sz="800" dirty="0"/>
          </a:p>
          <a:p>
            <a:r>
              <a:rPr lang="en-US" sz="800" strike="sngStrike" dirty="0"/>
              <a:t>Gap</a:t>
            </a:r>
            <a:r>
              <a:rPr lang="en-US" sz="800" dirty="0"/>
              <a:t> CERTIFE:WEBSPHERE </a:t>
            </a:r>
            <a:r>
              <a:rPr lang="en-US" sz="800" dirty="0" err="1"/>
              <a:t>yang,ming</a:t>
            </a:r>
            <a:r>
              <a:rPr lang="en-US" sz="800" dirty="0"/>
              <a:t>-lei</a:t>
            </a:r>
          </a:p>
          <a:p>
            <a:r>
              <a:rPr lang="en-US" sz="800" dirty="0" err="1"/>
              <a:t>Sweter</a:t>
            </a:r>
            <a:r>
              <a:rPr lang="en-US" sz="800" dirty="0"/>
              <a:t>: pooh (PREA)MAINSTRERS(el camion)</a:t>
            </a:r>
          </a:p>
          <a:p>
            <a:r>
              <a:rPr lang="en-US" sz="800" dirty="0" err="1"/>
              <a:t>Swstter</a:t>
            </a:r>
            <a:r>
              <a:rPr lang="en-US" sz="800" dirty="0"/>
              <a:t>: gap </a:t>
            </a:r>
            <a:r>
              <a:rPr lang="en-US" sz="800" dirty="0" err="1"/>
              <a:t>ming</a:t>
            </a:r>
            <a:r>
              <a:rPr lang="en-US" sz="800" dirty="0"/>
              <a:t>-lei     </a:t>
            </a:r>
            <a:r>
              <a:rPr lang="en-US" sz="800" dirty="0" err="1"/>
              <a:t>laura:websphere:gap:websphere:sephroa</a:t>
            </a:r>
            <a:endParaRPr lang="en-US" sz="800" dirty="0"/>
          </a:p>
          <a:p>
            <a:r>
              <a:rPr lang="en-US" sz="800" strike="sngStrike" dirty="0"/>
              <a:t>Steve jobs walk; </a:t>
            </a:r>
            <a:r>
              <a:rPr lang="en-US" sz="800" dirty="0"/>
              <a:t>HOMCEIJEUSE</a:t>
            </a:r>
          </a:p>
        </p:txBody>
      </p:sp>
      <p:sp>
        <p:nvSpPr>
          <p:cNvPr id="46" name="TextBox 45"/>
          <p:cNvSpPr txBox="1"/>
          <p:nvPr/>
        </p:nvSpPr>
        <p:spPr>
          <a:xfrm>
            <a:off x="6094624" y="4114686"/>
            <a:ext cx="1366080" cy="215444"/>
          </a:xfrm>
          <a:prstGeom prst="rect">
            <a:avLst/>
          </a:prstGeom>
          <a:noFill/>
        </p:spPr>
        <p:txBody>
          <a:bodyPr wrap="none" rtlCol="0">
            <a:spAutoFit/>
          </a:bodyPr>
          <a:lstStyle/>
          <a:p>
            <a:r>
              <a:rPr lang="en-US" sz="800" dirty="0"/>
              <a:t>0.001 fine LEVEL:!t-</a:t>
            </a:r>
            <a:r>
              <a:rPr lang="en-US" sz="800" dirty="0" err="1"/>
              <a:t>shirt.ibm</a:t>
            </a:r>
            <a:endParaRPr lang="en-US" sz="800" dirty="0"/>
          </a:p>
        </p:txBody>
      </p:sp>
      <p:sp>
        <p:nvSpPr>
          <p:cNvPr id="45" name="Rectangle 44">
            <a:extLst>
              <a:ext uri="{FF2B5EF4-FFF2-40B4-BE49-F238E27FC236}">
                <a16:creationId xmlns:a16="http://schemas.microsoft.com/office/drawing/2014/main" id="{277FA34A-B404-47BC-8A8A-E7863A66DC3C}"/>
              </a:ext>
            </a:extLst>
          </p:cNvPr>
          <p:cNvSpPr/>
          <p:nvPr/>
        </p:nvSpPr>
        <p:spPr>
          <a:xfrm>
            <a:off x="5809885" y="3311678"/>
            <a:ext cx="3010246" cy="1239073"/>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4622056" y="3374906"/>
            <a:ext cx="982448" cy="369332"/>
          </a:xfrm>
          <a:prstGeom prst="rect">
            <a:avLst/>
          </a:prstGeom>
          <a:noFill/>
        </p:spPr>
        <p:txBody>
          <a:bodyPr wrap="none" rtlCol="0">
            <a:spAutoFit/>
          </a:bodyPr>
          <a:lstStyle/>
          <a:p>
            <a:r>
              <a:rPr lang="en-US" dirty="0"/>
              <a:t>VIRGINA</a:t>
            </a:r>
          </a:p>
        </p:txBody>
      </p:sp>
      <p:pic>
        <p:nvPicPr>
          <p:cNvPr id="48" name="Picture 4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70016" y="2368907"/>
            <a:ext cx="876300" cy="876300"/>
          </a:xfrm>
          <a:prstGeom prst="rect">
            <a:avLst/>
          </a:prstGeom>
        </p:spPr>
      </p:pic>
      <p:sp>
        <p:nvSpPr>
          <p:cNvPr id="49" name="TextBox 48"/>
          <p:cNvSpPr txBox="1"/>
          <p:nvPr/>
        </p:nvSpPr>
        <p:spPr>
          <a:xfrm>
            <a:off x="4085732" y="4767419"/>
            <a:ext cx="2793201" cy="646331"/>
          </a:xfrm>
          <a:prstGeom prst="rect">
            <a:avLst/>
          </a:prstGeom>
          <a:noFill/>
        </p:spPr>
        <p:txBody>
          <a:bodyPr wrap="none" rtlCol="0">
            <a:spAutoFit/>
          </a:bodyPr>
          <a:lstStyle/>
          <a:p>
            <a:r>
              <a:rPr lang="en-US" dirty="0"/>
              <a:t>41.VIRING MARY REYNOLDS</a:t>
            </a:r>
          </a:p>
          <a:p>
            <a:r>
              <a:rPr lang="en-US" dirty="0"/>
              <a:t>.TEACHER.PROF</a:t>
            </a:r>
          </a:p>
        </p:txBody>
      </p:sp>
      <p:sp>
        <p:nvSpPr>
          <p:cNvPr id="50" name="TextBox 49"/>
          <p:cNvSpPr txBox="1"/>
          <p:nvPr/>
        </p:nvSpPr>
        <p:spPr>
          <a:xfrm>
            <a:off x="4096034" y="5294436"/>
            <a:ext cx="1915974" cy="369332"/>
          </a:xfrm>
          <a:prstGeom prst="rect">
            <a:avLst/>
          </a:prstGeom>
          <a:noFill/>
        </p:spPr>
        <p:txBody>
          <a:bodyPr wrap="none" rtlCol="0">
            <a:spAutoFit/>
          </a:bodyPr>
          <a:lstStyle/>
          <a:p>
            <a:r>
              <a:rPr lang="en-US" dirty="0" err="1"/>
              <a:t>nonPolcieCFg.</a:t>
            </a:r>
            <a:r>
              <a:rPr lang="en-US" strike="sngStrike" dirty="0" err="1"/>
              <a:t>data</a:t>
            </a:r>
            <a:endParaRPr lang="en-US" strike="sngStrike" dirty="0"/>
          </a:p>
        </p:txBody>
      </p:sp>
      <p:sp>
        <p:nvSpPr>
          <p:cNvPr id="51" name="TextBox 50"/>
          <p:cNvSpPr txBox="1"/>
          <p:nvPr/>
        </p:nvSpPr>
        <p:spPr>
          <a:xfrm>
            <a:off x="-32820" y="4779449"/>
            <a:ext cx="4730191" cy="1200329"/>
          </a:xfrm>
          <a:prstGeom prst="rect">
            <a:avLst/>
          </a:prstGeom>
          <a:noFill/>
        </p:spPr>
        <p:txBody>
          <a:bodyPr wrap="square" rtlCol="0">
            <a:spAutoFit/>
          </a:bodyPr>
          <a:lstStyle/>
          <a:p>
            <a:r>
              <a:rPr lang="en-US" dirty="0"/>
              <a:t>Adam West, -&gt;  </a:t>
            </a:r>
          </a:p>
          <a:p>
            <a:r>
              <a:rPr lang="en-US" dirty="0"/>
              <a:t>Ray Pham –</a:t>
            </a:r>
          </a:p>
          <a:p>
            <a:r>
              <a:rPr lang="en-US" dirty="0"/>
              <a:t>&gt;David Worth</a:t>
            </a:r>
          </a:p>
          <a:p>
            <a:r>
              <a:rPr lang="en-US" strike="sngStrike" dirty="0"/>
              <a:t>Cans</a:t>
            </a:r>
          </a:p>
        </p:txBody>
      </p:sp>
      <p:pic>
        <p:nvPicPr>
          <p:cNvPr id="52" name="Picture 5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692597" y="4900916"/>
            <a:ext cx="348603" cy="586378"/>
          </a:xfrm>
          <a:prstGeom prst="rect">
            <a:avLst/>
          </a:prstGeom>
        </p:spPr>
      </p:pic>
      <p:cxnSp>
        <p:nvCxnSpPr>
          <p:cNvPr id="54" name="Straight Connector 53"/>
          <p:cNvCxnSpPr/>
          <p:nvPr/>
        </p:nvCxnSpPr>
        <p:spPr>
          <a:xfrm flipV="1">
            <a:off x="609600" y="4767419"/>
            <a:ext cx="1087120" cy="922181"/>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77FA34A-B404-47BC-8A8A-E7863A66DC3C}"/>
              </a:ext>
            </a:extLst>
          </p:cNvPr>
          <p:cNvSpPr/>
          <p:nvPr/>
        </p:nvSpPr>
        <p:spPr>
          <a:xfrm>
            <a:off x="5621398" y="5585982"/>
            <a:ext cx="986976" cy="1013621"/>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49570" y="2930948"/>
            <a:ext cx="1374351" cy="369332"/>
          </a:xfrm>
          <a:prstGeom prst="rect">
            <a:avLst/>
          </a:prstGeom>
          <a:noFill/>
        </p:spPr>
        <p:txBody>
          <a:bodyPr wrap="none" rtlCol="0">
            <a:spAutoFit/>
          </a:bodyPr>
          <a:lstStyle/>
          <a:p>
            <a:r>
              <a:rPr lang="en-US" strike="sngStrike" dirty="0"/>
              <a:t>Wear a Suite</a:t>
            </a:r>
          </a:p>
        </p:txBody>
      </p:sp>
      <p:cxnSp>
        <p:nvCxnSpPr>
          <p:cNvPr id="59" name="Straight Arrow Connector 58"/>
          <p:cNvCxnSpPr/>
          <p:nvPr/>
        </p:nvCxnSpPr>
        <p:spPr>
          <a:xfrm>
            <a:off x="1888396" y="3274922"/>
            <a:ext cx="2574468" cy="81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74196" y="3237060"/>
            <a:ext cx="1411536" cy="1411536"/>
          </a:xfrm>
          <a:prstGeom prst="rect">
            <a:avLst/>
          </a:prstGeom>
        </p:spPr>
      </p:pic>
      <p:cxnSp>
        <p:nvCxnSpPr>
          <p:cNvPr id="61" name="Straight Arrow Connector 60"/>
          <p:cNvCxnSpPr/>
          <p:nvPr/>
        </p:nvCxnSpPr>
        <p:spPr>
          <a:xfrm>
            <a:off x="820676" y="1959768"/>
            <a:ext cx="469052" cy="1067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1397039" y="4741243"/>
            <a:ext cx="958830" cy="776545"/>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1661802" y="5808423"/>
            <a:ext cx="3318537" cy="923330"/>
          </a:xfrm>
          <a:prstGeom prst="rect">
            <a:avLst/>
          </a:prstGeom>
          <a:noFill/>
        </p:spPr>
        <p:txBody>
          <a:bodyPr wrap="none" rtlCol="0">
            <a:spAutoFit/>
          </a:bodyPr>
          <a:lstStyle/>
          <a:p>
            <a:r>
              <a:rPr lang="en-US" dirty="0"/>
              <a:t>HQ(Foster City) 2013</a:t>
            </a:r>
          </a:p>
          <a:p>
            <a:r>
              <a:rPr lang="en-US" dirty="0"/>
              <a:t>HQ(San </a:t>
            </a:r>
            <a:r>
              <a:rPr lang="en-US" dirty="0" err="1"/>
              <a:t>Fancoe</a:t>
            </a:r>
            <a:r>
              <a:rPr lang="en-US" dirty="0"/>
              <a:t>) 2012</a:t>
            </a:r>
          </a:p>
          <a:p>
            <a:r>
              <a:rPr lang="en-US" dirty="0"/>
              <a:t>   </a:t>
            </a:r>
            <a:r>
              <a:rPr lang="en-US" strike="sngStrike" dirty="0" err="1"/>
              <a:t>gheoho</a:t>
            </a:r>
            <a:r>
              <a:rPr lang="en-US" strike="sngStrike" dirty="0"/>
              <a:t>(</a:t>
            </a:r>
            <a:r>
              <a:rPr lang="en-US" strike="sngStrike" dirty="0" err="1"/>
              <a:t>angola</a:t>
            </a:r>
            <a:r>
              <a:rPr lang="en-US" strike="sngStrike" dirty="0"/>
              <a:t>) </a:t>
            </a:r>
            <a:r>
              <a:rPr lang="en-US" sz="800" strike="sngStrike" dirty="0" err="1"/>
              <a:t>heomless</a:t>
            </a:r>
            <a:r>
              <a:rPr lang="en-US" sz="800" strike="sngStrike" dirty="0"/>
              <a:t> person </a:t>
            </a:r>
            <a:r>
              <a:rPr lang="en-US" sz="800" strike="sngStrike" dirty="0" err="1"/>
              <a:t>outsie</a:t>
            </a:r>
            <a:r>
              <a:rPr lang="en-US" sz="800" strike="sngStrike" dirty="0"/>
              <a:t> front door</a:t>
            </a:r>
          </a:p>
        </p:txBody>
      </p:sp>
      <p:sp>
        <p:nvSpPr>
          <p:cNvPr id="65" name="TextBox 64"/>
          <p:cNvSpPr txBox="1"/>
          <p:nvPr/>
        </p:nvSpPr>
        <p:spPr>
          <a:xfrm>
            <a:off x="3599199" y="6267744"/>
            <a:ext cx="774379" cy="369332"/>
          </a:xfrm>
          <a:prstGeom prst="rect">
            <a:avLst/>
          </a:prstGeom>
          <a:noFill/>
        </p:spPr>
        <p:txBody>
          <a:bodyPr wrap="none" rtlCol="0">
            <a:spAutoFit/>
          </a:bodyPr>
          <a:lstStyle/>
          <a:p>
            <a:r>
              <a:rPr lang="en-US" dirty="0"/>
              <a:t>LARRY</a:t>
            </a:r>
          </a:p>
        </p:txBody>
      </p:sp>
      <p:sp>
        <p:nvSpPr>
          <p:cNvPr id="66" name="TextBox 65"/>
          <p:cNvSpPr txBox="1"/>
          <p:nvPr/>
        </p:nvSpPr>
        <p:spPr>
          <a:xfrm>
            <a:off x="4277930" y="6191240"/>
            <a:ext cx="1150700" cy="369332"/>
          </a:xfrm>
          <a:prstGeom prst="rect">
            <a:avLst/>
          </a:prstGeom>
          <a:noFill/>
        </p:spPr>
        <p:txBody>
          <a:bodyPr wrap="none" rtlCol="0">
            <a:spAutoFit/>
          </a:bodyPr>
          <a:lstStyle/>
          <a:p>
            <a:r>
              <a:rPr lang="en-US" dirty="0"/>
              <a:t>INTEUPTS </a:t>
            </a:r>
          </a:p>
        </p:txBody>
      </p:sp>
      <p:pic>
        <p:nvPicPr>
          <p:cNvPr id="67" name="Picture 6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402854" y="6442250"/>
            <a:ext cx="698069" cy="464533"/>
          </a:xfrm>
          <a:prstGeom prst="rect">
            <a:avLst/>
          </a:prstGeom>
        </p:spPr>
      </p:pic>
      <p:pic>
        <p:nvPicPr>
          <p:cNvPr id="68" name="Picture 6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274210" y="6430163"/>
            <a:ext cx="318452" cy="413826"/>
          </a:xfrm>
          <a:prstGeom prst="rect">
            <a:avLst/>
          </a:prstGeom>
        </p:spPr>
      </p:pic>
      <p:cxnSp>
        <p:nvCxnSpPr>
          <p:cNvPr id="70" name="Straight Arrow Connector 69"/>
          <p:cNvCxnSpPr/>
          <p:nvPr/>
        </p:nvCxnSpPr>
        <p:spPr>
          <a:xfrm flipH="1">
            <a:off x="2751888" y="5912461"/>
            <a:ext cx="1474672" cy="8192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3053641" y="5558405"/>
            <a:ext cx="3977371" cy="492443"/>
          </a:xfrm>
          <a:prstGeom prst="rect">
            <a:avLst/>
          </a:prstGeom>
          <a:noFill/>
        </p:spPr>
        <p:txBody>
          <a:bodyPr wrap="none" rtlCol="0">
            <a:spAutoFit/>
          </a:bodyPr>
          <a:lstStyle/>
          <a:p>
            <a:r>
              <a:rPr lang="en-US" dirty="0"/>
              <a:t>N/E/W/S – </a:t>
            </a:r>
          </a:p>
          <a:p>
            <a:r>
              <a:rPr lang="en-US" sz="800" dirty="0"/>
              <a:t>never </a:t>
            </a:r>
            <a:r>
              <a:rPr lang="en-US" sz="800" dirty="0" err="1"/>
              <a:t>eas</a:t>
            </a:r>
            <a:r>
              <a:rPr lang="en-US" sz="800" dirty="0"/>
              <a:t> shred wheat, </a:t>
            </a:r>
            <a:r>
              <a:rPr lang="en-US" sz="800" dirty="0" err="1"/>
              <a:t>alrdon</a:t>
            </a:r>
            <a:r>
              <a:rPr lang="en-US" sz="800" dirty="0"/>
              <a:t> done that </a:t>
            </a:r>
            <a:r>
              <a:rPr lang="en-US" sz="800" dirty="0" err="1"/>
              <a:t>phil</a:t>
            </a:r>
            <a:r>
              <a:rPr lang="en-US" sz="800" dirty="0"/>
              <a:t>(WAR IN KOREA) </a:t>
            </a:r>
            <a:r>
              <a:rPr lang="en-US" sz="800" dirty="0" err="1"/>
              <a:t>jason</a:t>
            </a:r>
            <a:r>
              <a:rPr lang="en-US" sz="800" dirty="0"/>
              <a:t> (</a:t>
            </a:r>
            <a:r>
              <a:rPr lang="en-US" sz="800" dirty="0" err="1"/>
              <a:t>heustam</a:t>
            </a:r>
            <a:r>
              <a:rPr lang="en-US" sz="800" dirty="0"/>
              <a:t>)RHEIN-MAIN</a:t>
            </a:r>
          </a:p>
        </p:txBody>
      </p:sp>
      <p:sp>
        <p:nvSpPr>
          <p:cNvPr id="72" name="Rectangle 71">
            <a:extLst>
              <a:ext uri="{FF2B5EF4-FFF2-40B4-BE49-F238E27FC236}">
                <a16:creationId xmlns:a16="http://schemas.microsoft.com/office/drawing/2014/main" id="{277FA34A-B404-47BC-8A8A-E7863A66DC3C}"/>
              </a:ext>
            </a:extLst>
          </p:cNvPr>
          <p:cNvSpPr/>
          <p:nvPr/>
        </p:nvSpPr>
        <p:spPr>
          <a:xfrm>
            <a:off x="1676827" y="5881156"/>
            <a:ext cx="5202105" cy="1013621"/>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46784" y="5979778"/>
            <a:ext cx="1857432" cy="369332"/>
          </a:xfrm>
          <a:prstGeom prst="rect">
            <a:avLst/>
          </a:prstGeom>
          <a:noFill/>
        </p:spPr>
        <p:txBody>
          <a:bodyPr wrap="none" rtlCol="0">
            <a:spAutoFit/>
          </a:bodyPr>
          <a:lstStyle/>
          <a:p>
            <a:r>
              <a:rPr lang="en-US" strike="sngStrike" dirty="0"/>
              <a:t>Jason -&gt; Saunders</a:t>
            </a:r>
          </a:p>
        </p:txBody>
      </p:sp>
      <p:sp>
        <p:nvSpPr>
          <p:cNvPr id="74" name="TextBox 73"/>
          <p:cNvSpPr txBox="1"/>
          <p:nvPr/>
        </p:nvSpPr>
        <p:spPr>
          <a:xfrm>
            <a:off x="1874545" y="5563876"/>
            <a:ext cx="657552" cy="369332"/>
          </a:xfrm>
          <a:prstGeom prst="rect">
            <a:avLst/>
          </a:prstGeom>
          <a:noFill/>
        </p:spPr>
        <p:txBody>
          <a:bodyPr wrap="none" rtlCol="0">
            <a:spAutoFit/>
          </a:bodyPr>
          <a:lstStyle/>
          <a:p>
            <a:r>
              <a:rPr lang="en-US" dirty="0"/>
              <a:t>KING</a:t>
            </a:r>
          </a:p>
        </p:txBody>
      </p:sp>
      <p:sp>
        <p:nvSpPr>
          <p:cNvPr id="75" name="Rectangle 74"/>
          <p:cNvSpPr/>
          <p:nvPr/>
        </p:nvSpPr>
        <p:spPr>
          <a:xfrm>
            <a:off x="796884" y="5701630"/>
            <a:ext cx="1374351" cy="369332"/>
          </a:xfrm>
          <a:prstGeom prst="rect">
            <a:avLst/>
          </a:prstGeom>
        </p:spPr>
        <p:txBody>
          <a:bodyPr wrap="none">
            <a:spAutoFit/>
          </a:bodyPr>
          <a:lstStyle/>
          <a:p>
            <a:r>
              <a:rPr lang="en-US" strike="sngStrike" dirty="0"/>
              <a:t>Wear a Suite</a:t>
            </a:r>
          </a:p>
        </p:txBody>
      </p:sp>
      <p:cxnSp>
        <p:nvCxnSpPr>
          <p:cNvPr id="77" name="Straight Arrow Connector 76"/>
          <p:cNvCxnSpPr>
            <a:endCxn id="78" idx="2"/>
          </p:cNvCxnSpPr>
          <p:nvPr/>
        </p:nvCxnSpPr>
        <p:spPr>
          <a:xfrm>
            <a:off x="1531760" y="3125984"/>
            <a:ext cx="248592" cy="8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494055" y="2981291"/>
            <a:ext cx="572593" cy="230832"/>
          </a:xfrm>
          <a:prstGeom prst="rect">
            <a:avLst/>
          </a:prstGeom>
          <a:noFill/>
        </p:spPr>
        <p:txBody>
          <a:bodyPr wrap="none" rtlCol="0">
            <a:spAutoFit/>
          </a:bodyPr>
          <a:lstStyle/>
          <a:p>
            <a:r>
              <a:rPr lang="en-US" sz="900" strike="sngStrike" dirty="0"/>
              <a:t>Elevator</a:t>
            </a:r>
          </a:p>
        </p:txBody>
      </p:sp>
      <p:sp>
        <p:nvSpPr>
          <p:cNvPr id="81" name="Rectangle 80">
            <a:extLst>
              <a:ext uri="{FF2B5EF4-FFF2-40B4-BE49-F238E27FC236}">
                <a16:creationId xmlns:a16="http://schemas.microsoft.com/office/drawing/2014/main" id="{277FA34A-B404-47BC-8A8A-E7863A66DC3C}"/>
              </a:ext>
            </a:extLst>
          </p:cNvPr>
          <p:cNvSpPr/>
          <p:nvPr/>
        </p:nvSpPr>
        <p:spPr>
          <a:xfrm>
            <a:off x="11002522" y="5413312"/>
            <a:ext cx="550919" cy="1239073"/>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4724566" y="1371156"/>
            <a:ext cx="3878882" cy="646331"/>
          </a:xfrm>
          <a:prstGeom prst="rect">
            <a:avLst/>
          </a:prstGeom>
          <a:noFill/>
        </p:spPr>
        <p:txBody>
          <a:bodyPr wrap="none" rtlCol="0">
            <a:spAutoFit/>
          </a:bodyPr>
          <a:lstStyle/>
          <a:p>
            <a:r>
              <a:rPr lang="en-US" dirty="0"/>
              <a:t>MANAGEMENT of CPVA.VIRINAG.MARY</a:t>
            </a:r>
          </a:p>
          <a:p>
            <a:r>
              <a:rPr lang="en-US" dirty="0"/>
              <a:t>INCIDNETS </a:t>
            </a:r>
            <a:r>
              <a:rPr lang="en-US" sz="1000" strike="sngStrike" dirty="0" err="1"/>
              <a:t>hbo.walkout</a:t>
            </a:r>
            <a:endParaRPr lang="en-US" sz="1000" strike="sngStrike" dirty="0"/>
          </a:p>
        </p:txBody>
      </p:sp>
      <p:cxnSp>
        <p:nvCxnSpPr>
          <p:cNvPr id="84" name="Straight Connector 83"/>
          <p:cNvCxnSpPr/>
          <p:nvPr/>
        </p:nvCxnSpPr>
        <p:spPr>
          <a:xfrm flipV="1">
            <a:off x="2433436" y="6224325"/>
            <a:ext cx="1692414" cy="450191"/>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5445179" y="3445060"/>
            <a:ext cx="1863459" cy="646331"/>
          </a:xfrm>
          <a:prstGeom prst="rect">
            <a:avLst/>
          </a:prstGeom>
          <a:noFill/>
        </p:spPr>
        <p:txBody>
          <a:bodyPr wrap="none" rtlCol="0">
            <a:spAutoFit/>
          </a:bodyPr>
          <a:lstStyle/>
          <a:p>
            <a:r>
              <a:rPr lang="en-US" dirty="0"/>
              <a:t>VIRGIN.MCCARTH</a:t>
            </a:r>
          </a:p>
          <a:p>
            <a:r>
              <a:rPr lang="en-US" dirty="0"/>
              <a:t>VIRIGN.MACYRTY</a:t>
            </a:r>
          </a:p>
        </p:txBody>
      </p:sp>
      <p:pic>
        <p:nvPicPr>
          <p:cNvPr id="87" name="Picture 8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98185" y="3467042"/>
            <a:ext cx="427023" cy="427023"/>
          </a:xfrm>
          <a:prstGeom prst="rect">
            <a:avLst/>
          </a:prstGeom>
        </p:spPr>
      </p:pic>
      <p:pic>
        <p:nvPicPr>
          <p:cNvPr id="88" name="Picture 8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838281" y="3964299"/>
            <a:ext cx="427023" cy="427023"/>
          </a:xfrm>
          <a:prstGeom prst="rect">
            <a:avLst/>
          </a:prstGeom>
        </p:spPr>
      </p:pic>
      <p:sp>
        <p:nvSpPr>
          <p:cNvPr id="89" name="TextBox 88"/>
          <p:cNvSpPr txBox="1"/>
          <p:nvPr/>
        </p:nvSpPr>
        <p:spPr>
          <a:xfrm>
            <a:off x="5064681" y="4212100"/>
            <a:ext cx="2154757" cy="369332"/>
          </a:xfrm>
          <a:prstGeom prst="rect">
            <a:avLst/>
          </a:prstGeom>
          <a:noFill/>
        </p:spPr>
        <p:txBody>
          <a:bodyPr wrap="none" rtlCol="0">
            <a:spAutoFit/>
          </a:bodyPr>
          <a:lstStyle/>
          <a:p>
            <a:r>
              <a:rPr lang="en-US" dirty="0"/>
              <a:t>JFK(</a:t>
            </a:r>
            <a:r>
              <a:rPr lang="en-US" sz="800" strike="sngStrike" dirty="0"/>
              <a:t>camp </a:t>
            </a:r>
            <a:r>
              <a:rPr lang="en-US" sz="800" strike="sngStrike" dirty="0" err="1"/>
              <a:t>david</a:t>
            </a:r>
            <a:r>
              <a:rPr lang="en-US" sz="800" strike="sngStrike" dirty="0"/>
              <a:t> </a:t>
            </a:r>
            <a:r>
              <a:rPr lang="en-US" sz="800" strike="sngStrike" dirty="0" err="1"/>
              <a:t>worhtg,level</a:t>
            </a:r>
            <a:r>
              <a:rPr lang="en-US" sz="800" strike="sngStrike" dirty="0"/>
              <a:t> and </a:t>
            </a:r>
            <a:r>
              <a:rPr lang="en-US" sz="800" strike="sngStrike" dirty="0" err="1"/>
              <a:t>depthe</a:t>
            </a:r>
            <a:r>
              <a:rPr lang="en-US" dirty="0"/>
              <a:t>)</a:t>
            </a:r>
          </a:p>
        </p:txBody>
      </p:sp>
      <p:sp>
        <p:nvSpPr>
          <p:cNvPr id="90" name="TextBox 89"/>
          <p:cNvSpPr txBox="1"/>
          <p:nvPr/>
        </p:nvSpPr>
        <p:spPr>
          <a:xfrm>
            <a:off x="6737506" y="4988159"/>
            <a:ext cx="2222596" cy="369332"/>
          </a:xfrm>
          <a:prstGeom prst="rect">
            <a:avLst/>
          </a:prstGeom>
          <a:noFill/>
        </p:spPr>
        <p:txBody>
          <a:bodyPr wrap="none" rtlCol="0">
            <a:spAutoFit/>
          </a:bodyPr>
          <a:lstStyle/>
          <a:p>
            <a:r>
              <a:rPr lang="en-US" dirty="0"/>
              <a:t>41.1988-2023 </a:t>
            </a:r>
            <a:r>
              <a:rPr lang="en-US" strike="sngStrike" dirty="0"/>
              <a:t>!</a:t>
            </a:r>
            <a:r>
              <a:rPr lang="en-US" strike="sngStrike" dirty="0" err="1"/>
              <a:t>angala</a:t>
            </a:r>
            <a:endParaRPr lang="en-US" strike="sngStrike" dirty="0"/>
          </a:p>
        </p:txBody>
      </p:sp>
      <p:cxnSp>
        <p:nvCxnSpPr>
          <p:cNvPr id="92" name="Straight Arrow Connector 91"/>
          <p:cNvCxnSpPr/>
          <p:nvPr/>
        </p:nvCxnSpPr>
        <p:spPr>
          <a:xfrm flipH="1">
            <a:off x="5834946" y="5235087"/>
            <a:ext cx="7734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277FA34A-B404-47BC-8A8A-E7863A66DC3C}"/>
              </a:ext>
            </a:extLst>
          </p:cNvPr>
          <p:cNvSpPr/>
          <p:nvPr/>
        </p:nvSpPr>
        <p:spPr>
          <a:xfrm>
            <a:off x="4442372" y="3328724"/>
            <a:ext cx="4714452" cy="2311102"/>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277FA34A-B404-47BC-8A8A-E7863A66DC3C}"/>
              </a:ext>
            </a:extLst>
          </p:cNvPr>
          <p:cNvSpPr/>
          <p:nvPr/>
        </p:nvSpPr>
        <p:spPr>
          <a:xfrm>
            <a:off x="9729403" y="1868246"/>
            <a:ext cx="2157359" cy="2311102"/>
          </a:xfrm>
          <a:prstGeom prst="rect">
            <a:avLst/>
          </a:prstGeom>
          <a:solidFill>
            <a:schemeClr val="bg1">
              <a:alpha val="72157"/>
            </a:schemeClr>
          </a:soli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5597584" y="1861206"/>
            <a:ext cx="3142207" cy="523220"/>
          </a:xfrm>
          <a:prstGeom prst="rect">
            <a:avLst/>
          </a:prstGeom>
          <a:noFill/>
        </p:spPr>
        <p:txBody>
          <a:bodyPr wrap="none" rtlCol="0">
            <a:spAutoFit/>
          </a:bodyPr>
          <a:lstStyle/>
          <a:p>
            <a:r>
              <a:rPr lang="en-US" dirty="0"/>
              <a:t>41.hard-to-find: </a:t>
            </a:r>
          </a:p>
          <a:p>
            <a:r>
              <a:rPr lang="en-US" sz="1000" strike="sngStrike" dirty="0"/>
              <a:t>St. Francis: IPX JFK </a:t>
            </a:r>
            <a:r>
              <a:rPr lang="en-US" sz="1000" strike="sngStrike" dirty="0" err="1"/>
              <a:t>forito</a:t>
            </a:r>
            <a:r>
              <a:rPr lang="en-US" sz="1000" strike="sngStrike" dirty="0"/>
              <a:t>( </a:t>
            </a:r>
            <a:r>
              <a:rPr lang="en-US" sz="1000" strike="sngStrike" dirty="0" err="1"/>
              <a:t>nextgen</a:t>
            </a:r>
            <a:r>
              <a:rPr lang="en-US" sz="1000" strike="sngStrike" dirty="0"/>
              <a:t>, generational contract)</a:t>
            </a:r>
          </a:p>
        </p:txBody>
      </p:sp>
      <p:sp>
        <p:nvSpPr>
          <p:cNvPr id="96" name="TextBox 95"/>
          <p:cNvSpPr txBox="1"/>
          <p:nvPr/>
        </p:nvSpPr>
        <p:spPr>
          <a:xfrm>
            <a:off x="7140085" y="1837671"/>
            <a:ext cx="1516121" cy="369332"/>
          </a:xfrm>
          <a:prstGeom prst="rect">
            <a:avLst/>
          </a:prstGeom>
          <a:solidFill>
            <a:srgbClr val="7030A0"/>
          </a:solidFill>
        </p:spPr>
        <p:txBody>
          <a:bodyPr wrap="none" rtlCol="0">
            <a:spAutoFit/>
          </a:bodyPr>
          <a:lstStyle/>
          <a:p>
            <a:r>
              <a:rPr lang="en-US" dirty="0">
                <a:solidFill>
                  <a:schemeClr val="bg1"/>
                </a:solidFill>
              </a:rPr>
              <a:t>CERTIFIED:IHK</a:t>
            </a:r>
          </a:p>
        </p:txBody>
      </p:sp>
      <p:sp>
        <p:nvSpPr>
          <p:cNvPr id="97" name="TextBox 96"/>
          <p:cNvSpPr txBox="1"/>
          <p:nvPr/>
        </p:nvSpPr>
        <p:spPr>
          <a:xfrm>
            <a:off x="6776916" y="2296745"/>
            <a:ext cx="2005677" cy="215444"/>
          </a:xfrm>
          <a:prstGeom prst="rect">
            <a:avLst/>
          </a:prstGeom>
          <a:noFill/>
        </p:spPr>
        <p:txBody>
          <a:bodyPr wrap="none" rtlCol="0">
            <a:spAutoFit/>
          </a:bodyPr>
          <a:lstStyle/>
          <a:p>
            <a:r>
              <a:rPr lang="en-US" sz="800" dirty="0"/>
              <a:t>WW2.CIVIL CODE.IPX St. </a:t>
            </a:r>
            <a:r>
              <a:rPr lang="en-US" sz="800" dirty="0" err="1"/>
              <a:t>Franco,FJK</a:t>
            </a:r>
            <a:r>
              <a:rPr lang="en-US" sz="800" strike="sngStrike" dirty="0"/>
              <a:t>(</a:t>
            </a:r>
            <a:r>
              <a:rPr lang="en-US" sz="800" strike="sngStrike" dirty="0" err="1"/>
              <a:t>fortino</a:t>
            </a:r>
            <a:r>
              <a:rPr lang="en-US" sz="800" strike="sngStrike" dirty="0"/>
              <a:t>)</a:t>
            </a:r>
          </a:p>
        </p:txBody>
      </p:sp>
      <p:sp>
        <p:nvSpPr>
          <p:cNvPr id="98" name="Rectangle 97"/>
          <p:cNvSpPr/>
          <p:nvPr/>
        </p:nvSpPr>
        <p:spPr>
          <a:xfrm>
            <a:off x="10793701" y="2122816"/>
            <a:ext cx="1409643" cy="54926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cxnSp>
        <p:nvCxnSpPr>
          <p:cNvPr id="100" name="Straight Arrow Connector 99"/>
          <p:cNvCxnSpPr>
            <a:endCxn id="97" idx="3"/>
          </p:cNvCxnSpPr>
          <p:nvPr/>
        </p:nvCxnSpPr>
        <p:spPr>
          <a:xfrm flipH="1">
            <a:off x="8782593" y="2404467"/>
            <a:ext cx="18643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7560824" y="2421160"/>
            <a:ext cx="1249060" cy="253916"/>
          </a:xfrm>
          <a:prstGeom prst="rect">
            <a:avLst/>
          </a:prstGeom>
          <a:noFill/>
        </p:spPr>
        <p:txBody>
          <a:bodyPr wrap="none" rtlCol="0">
            <a:spAutoFit/>
          </a:bodyPr>
          <a:lstStyle/>
          <a:p>
            <a:r>
              <a:rPr lang="en-US" sz="1050" dirty="0"/>
              <a:t>v2.FBI:KIDNAPPING</a:t>
            </a:r>
          </a:p>
        </p:txBody>
      </p:sp>
      <p:sp>
        <p:nvSpPr>
          <p:cNvPr id="102" name="TextBox 101"/>
          <p:cNvSpPr txBox="1"/>
          <p:nvPr/>
        </p:nvSpPr>
        <p:spPr>
          <a:xfrm>
            <a:off x="6143207" y="2514133"/>
            <a:ext cx="2645276" cy="215444"/>
          </a:xfrm>
          <a:prstGeom prst="rect">
            <a:avLst/>
          </a:prstGeom>
          <a:noFill/>
        </p:spPr>
        <p:txBody>
          <a:bodyPr wrap="none" rtlCol="0">
            <a:spAutoFit/>
          </a:bodyPr>
          <a:lstStyle/>
          <a:p>
            <a:r>
              <a:rPr lang="en-US" sz="800" dirty="0"/>
              <a:t>!PREISNT.AVAIVLITY </a:t>
            </a:r>
            <a:r>
              <a:rPr lang="en-US" sz="800" b="1" dirty="0"/>
              <a:t>IMPROT</a:t>
            </a:r>
            <a:r>
              <a:rPr lang="en-US" sz="800" dirty="0"/>
              <a:t> </a:t>
            </a:r>
            <a:r>
              <a:rPr lang="en-US" sz="800" dirty="0" err="1"/>
              <a:t>WWI.</a:t>
            </a:r>
            <a:r>
              <a:rPr lang="en-US" sz="800" strike="sngStrike" dirty="0" err="1"/>
              <a:t>blue</a:t>
            </a:r>
            <a:r>
              <a:rPr lang="en-US" sz="800" strike="sngStrike" dirty="0"/>
              <a:t> </a:t>
            </a:r>
            <a:r>
              <a:rPr lang="en-US" sz="800" strike="sngStrike" dirty="0" err="1"/>
              <a:t>moei:FIB:WMD:KIT</a:t>
            </a:r>
            <a:endParaRPr lang="en-US" sz="800" strike="sngStrike" dirty="0"/>
          </a:p>
        </p:txBody>
      </p:sp>
      <p:pic>
        <p:nvPicPr>
          <p:cNvPr id="103" name="Picture 102"/>
          <p:cNvPicPr>
            <a:picLocks noChangeAspect="1"/>
          </p:cNvPicPr>
          <p:nvPr/>
        </p:nvPicPr>
        <p:blipFill>
          <a:blip r:embed="rId19"/>
          <a:stretch>
            <a:fillRect/>
          </a:stretch>
        </p:blipFill>
        <p:spPr>
          <a:xfrm>
            <a:off x="7127865" y="1134135"/>
            <a:ext cx="149534" cy="393312"/>
          </a:xfrm>
          <a:prstGeom prst="rect">
            <a:avLst/>
          </a:prstGeom>
        </p:spPr>
      </p:pic>
      <p:sp>
        <p:nvSpPr>
          <p:cNvPr id="104" name="TextBox 103"/>
          <p:cNvSpPr txBox="1"/>
          <p:nvPr/>
        </p:nvSpPr>
        <p:spPr>
          <a:xfrm>
            <a:off x="5863505" y="350350"/>
            <a:ext cx="574196" cy="215444"/>
          </a:xfrm>
          <a:prstGeom prst="rect">
            <a:avLst/>
          </a:prstGeom>
          <a:noFill/>
        </p:spPr>
        <p:txBody>
          <a:bodyPr wrap="none" rtlCol="0">
            <a:spAutoFit/>
          </a:bodyPr>
          <a:lstStyle/>
          <a:p>
            <a:r>
              <a:rPr lang="en-US" sz="800" dirty="0">
                <a:solidFill>
                  <a:schemeClr val="bg1"/>
                </a:solidFill>
              </a:rPr>
              <a:t>PARTNER</a:t>
            </a:r>
          </a:p>
        </p:txBody>
      </p:sp>
    </p:spTree>
    <p:extLst>
      <p:ext uri="{BB962C8B-B14F-4D97-AF65-F5344CB8AC3E}">
        <p14:creationId xmlns:p14="http://schemas.microsoft.com/office/powerpoint/2010/main" val="4730330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4749</TotalTime>
  <Words>2459</Words>
  <Application>Microsoft Office PowerPoint</Application>
  <PresentationFormat>Widescreen</PresentationFormat>
  <Paragraphs>794</Paragraphs>
  <Slides>37</Slides>
  <Notes>0</Notes>
  <HiddenSlides>0</HiddenSlides>
  <MMClips>3</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51" baseType="lpstr">
      <vt:lpstr>Arial</vt:lpstr>
      <vt:lpstr>Calibri</vt:lpstr>
      <vt:lpstr>Calibri Light</vt:lpstr>
      <vt:lpstr>Google Sans</vt:lpstr>
      <vt:lpstr>Helvetica</vt:lpstr>
      <vt:lpstr>HelveticaNeueLTPro-Bd</vt:lpstr>
      <vt:lpstr>HelveticaNeueLTPro-Lt</vt:lpstr>
      <vt:lpstr>HelveticaNeueLTPro-Md</vt:lpstr>
      <vt:lpstr>HelveticaNeueLTPro-Roman</vt:lpstr>
      <vt:lpstr>Open Sans</vt:lpstr>
      <vt:lpstr>Roboto</vt:lpstr>
      <vt:lpstr>Office Theme</vt:lpstr>
      <vt:lpstr>Packager Shell Object</vt:lpstr>
      <vt:lpstr>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Custom-tc-nrs11</dc:creator>
  <cp:lastModifiedBy>User_Kiosk_LL_Public</cp:lastModifiedBy>
  <cp:revision>517</cp:revision>
  <dcterms:created xsi:type="dcterms:W3CDTF">2023-09-16T19:03:37Z</dcterms:created>
  <dcterms:modified xsi:type="dcterms:W3CDTF">2023-09-27T18:16:03Z</dcterms:modified>
</cp:coreProperties>
</file>